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65918-D4B2-4ACC-A31D-BA5E66824A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1EB41B6-2E9E-4E6D-AC56-6BEFFBAC5D50}">
      <dgm:prSet phldrT="[Text]" custT="1"/>
      <dgm:spPr/>
      <dgm:t>
        <a:bodyPr/>
        <a:lstStyle/>
        <a:p>
          <a:r>
            <a:rPr lang="en-CA" sz="1600" b="1" dirty="0"/>
            <a:t>Text Preprocessing</a:t>
          </a:r>
          <a:endParaRPr lang="en-CA" sz="1600" dirty="0"/>
        </a:p>
      </dgm:t>
    </dgm:pt>
    <dgm:pt modelId="{47BD42A7-80F1-4E55-8C3E-CE47FBE50283}" type="parTrans" cxnId="{FCF6794E-68CD-4E61-8575-F7972242E654}">
      <dgm:prSet/>
      <dgm:spPr/>
      <dgm:t>
        <a:bodyPr/>
        <a:lstStyle/>
        <a:p>
          <a:endParaRPr lang="en-CA"/>
        </a:p>
      </dgm:t>
    </dgm:pt>
    <dgm:pt modelId="{02ABB1BC-8EC6-48BE-8E81-7C02309D4B6C}" type="sibTrans" cxnId="{FCF6794E-68CD-4E61-8575-F7972242E654}">
      <dgm:prSet/>
      <dgm:spPr/>
      <dgm:t>
        <a:bodyPr/>
        <a:lstStyle/>
        <a:p>
          <a:endParaRPr lang="en-CA"/>
        </a:p>
      </dgm:t>
    </dgm:pt>
    <dgm:pt modelId="{5FBBD124-CD40-45CF-B10F-979EEB3D75FC}">
      <dgm:prSet phldrT="[Text]" custT="1"/>
      <dgm:spPr/>
      <dgm:t>
        <a:bodyPr/>
        <a:lstStyle/>
        <a:p>
          <a:r>
            <a:rPr lang="en-CA" sz="1600" b="1" dirty="0"/>
            <a:t>TextBlob for Sentiment Analysis</a:t>
          </a:r>
          <a:endParaRPr lang="en-CA" sz="1600" dirty="0"/>
        </a:p>
      </dgm:t>
    </dgm:pt>
    <dgm:pt modelId="{D3E6AA6F-F532-4801-9C2F-4405155CC1D1}" type="parTrans" cxnId="{78366976-6927-470C-8D76-BCE3C1CDBF52}">
      <dgm:prSet/>
      <dgm:spPr/>
      <dgm:t>
        <a:bodyPr/>
        <a:lstStyle/>
        <a:p>
          <a:endParaRPr lang="en-CA"/>
        </a:p>
      </dgm:t>
    </dgm:pt>
    <dgm:pt modelId="{00101D24-2B28-418D-A875-A11771D7BB4B}" type="sibTrans" cxnId="{78366976-6927-470C-8D76-BCE3C1CDBF52}">
      <dgm:prSet/>
      <dgm:spPr/>
      <dgm:t>
        <a:bodyPr/>
        <a:lstStyle/>
        <a:p>
          <a:endParaRPr lang="en-CA"/>
        </a:p>
      </dgm:t>
    </dgm:pt>
    <dgm:pt modelId="{20B00F6C-31FF-479F-9758-9184F6530DE8}">
      <dgm:prSet phldrT="[Text]" custT="1"/>
      <dgm:spPr/>
      <dgm:t>
        <a:bodyPr/>
        <a:lstStyle/>
        <a:p>
          <a:r>
            <a:rPr lang="en-CA" sz="1600" b="1" dirty="0"/>
            <a:t>Topic Modelling</a:t>
          </a:r>
          <a:endParaRPr lang="en-CA" sz="1600" dirty="0"/>
        </a:p>
      </dgm:t>
    </dgm:pt>
    <dgm:pt modelId="{522756CB-3BE9-4286-AA6A-70858DB0D805}" type="parTrans" cxnId="{73A7D98A-8DE5-46C2-91A0-E22CF5E3657A}">
      <dgm:prSet/>
      <dgm:spPr/>
      <dgm:t>
        <a:bodyPr/>
        <a:lstStyle/>
        <a:p>
          <a:endParaRPr lang="en-CA"/>
        </a:p>
      </dgm:t>
    </dgm:pt>
    <dgm:pt modelId="{D3E535A1-8A0D-4034-9338-0BDA69243CD2}" type="sibTrans" cxnId="{73A7D98A-8DE5-46C2-91A0-E22CF5E3657A}">
      <dgm:prSet/>
      <dgm:spPr/>
      <dgm:t>
        <a:bodyPr/>
        <a:lstStyle/>
        <a:p>
          <a:endParaRPr lang="en-CA"/>
        </a:p>
      </dgm:t>
    </dgm:pt>
    <dgm:pt modelId="{BA2FF884-3C28-412E-BD01-89B72D2BADF6}">
      <dgm:prSet custT="1"/>
      <dgm:spPr/>
      <dgm:t>
        <a:bodyPr/>
        <a:lstStyle/>
        <a:p>
          <a:r>
            <a:rPr lang="en-CA" sz="1600" b="1" dirty="0"/>
            <a:t>Machine learning</a:t>
          </a:r>
          <a:endParaRPr lang="en-CA" sz="1600" dirty="0"/>
        </a:p>
      </dgm:t>
    </dgm:pt>
    <dgm:pt modelId="{FCC0E29C-5564-4C18-8BA9-410A4DA9FC8E}" type="parTrans" cxnId="{677A52E1-1F46-4E88-8BE0-9BF6E95FB0CD}">
      <dgm:prSet/>
      <dgm:spPr/>
      <dgm:t>
        <a:bodyPr/>
        <a:lstStyle/>
        <a:p>
          <a:endParaRPr lang="en-CA"/>
        </a:p>
      </dgm:t>
    </dgm:pt>
    <dgm:pt modelId="{53D2343D-1BD6-446D-A6E8-437E81AD19FC}" type="sibTrans" cxnId="{677A52E1-1F46-4E88-8BE0-9BF6E95FB0CD}">
      <dgm:prSet/>
      <dgm:spPr/>
      <dgm:t>
        <a:bodyPr/>
        <a:lstStyle/>
        <a:p>
          <a:endParaRPr lang="en-CA"/>
        </a:p>
      </dgm:t>
    </dgm:pt>
    <dgm:pt modelId="{7AEDA383-2767-4534-9284-2D2D9D7F8EC9}">
      <dgm:prSet custT="1"/>
      <dgm:spPr/>
      <dgm:t>
        <a:bodyPr/>
        <a:lstStyle/>
        <a:p>
          <a:r>
            <a:rPr lang="en-CA" sz="1600" b="1" dirty="0"/>
            <a:t>Interpreting Mobile Reviews</a:t>
          </a:r>
          <a:endParaRPr lang="en-CA" sz="1600" dirty="0"/>
        </a:p>
      </dgm:t>
    </dgm:pt>
    <dgm:pt modelId="{4A1BFC91-A8A8-4354-AA6E-C846430D023B}" type="parTrans" cxnId="{7144CA0A-584E-4499-983A-2D5D4157AE13}">
      <dgm:prSet/>
      <dgm:spPr/>
      <dgm:t>
        <a:bodyPr/>
        <a:lstStyle/>
        <a:p>
          <a:endParaRPr lang="en-CA"/>
        </a:p>
      </dgm:t>
    </dgm:pt>
    <dgm:pt modelId="{3E2F1FAE-2A13-4B74-8E47-1D073B897E24}" type="sibTrans" cxnId="{7144CA0A-584E-4499-983A-2D5D4157AE13}">
      <dgm:prSet/>
      <dgm:spPr/>
      <dgm:t>
        <a:bodyPr/>
        <a:lstStyle/>
        <a:p>
          <a:endParaRPr lang="en-CA"/>
        </a:p>
      </dgm:t>
    </dgm:pt>
    <dgm:pt modelId="{3C272487-3D2B-412F-8C87-B1099A7A840B}" type="pres">
      <dgm:prSet presAssocID="{1EB65918-D4B2-4ACC-A31D-BA5E66824AE3}" presName="CompostProcess" presStyleCnt="0">
        <dgm:presLayoutVars>
          <dgm:dir/>
          <dgm:resizeHandles val="exact"/>
        </dgm:presLayoutVars>
      </dgm:prSet>
      <dgm:spPr/>
    </dgm:pt>
    <dgm:pt modelId="{B1BA9026-074F-4FC1-888F-657680A6B79D}" type="pres">
      <dgm:prSet presAssocID="{1EB65918-D4B2-4ACC-A31D-BA5E66824AE3}" presName="arrow" presStyleLbl="bgShp" presStyleIdx="0" presStyleCnt="1"/>
      <dgm:spPr/>
    </dgm:pt>
    <dgm:pt modelId="{CC7F9819-9D31-4CBD-9F3F-20D45D3C5200}" type="pres">
      <dgm:prSet presAssocID="{1EB65918-D4B2-4ACC-A31D-BA5E66824AE3}" presName="linearProcess" presStyleCnt="0"/>
      <dgm:spPr/>
    </dgm:pt>
    <dgm:pt modelId="{A2A433CA-F70F-43AC-8339-D6FF3776E063}" type="pres">
      <dgm:prSet presAssocID="{F1EB41B6-2E9E-4E6D-AC56-6BEFFBAC5D50}" presName="textNode" presStyleLbl="node1" presStyleIdx="0" presStyleCnt="5">
        <dgm:presLayoutVars>
          <dgm:bulletEnabled val="1"/>
        </dgm:presLayoutVars>
      </dgm:prSet>
      <dgm:spPr/>
    </dgm:pt>
    <dgm:pt modelId="{51F3A114-A2A4-482C-9C9F-6A757DC4949E}" type="pres">
      <dgm:prSet presAssocID="{02ABB1BC-8EC6-48BE-8E81-7C02309D4B6C}" presName="sibTrans" presStyleCnt="0"/>
      <dgm:spPr/>
    </dgm:pt>
    <dgm:pt modelId="{C846D04E-FF72-4F51-85D3-66C4631C8339}" type="pres">
      <dgm:prSet presAssocID="{5FBBD124-CD40-45CF-B10F-979EEB3D75FC}" presName="textNode" presStyleLbl="node1" presStyleIdx="1" presStyleCnt="5">
        <dgm:presLayoutVars>
          <dgm:bulletEnabled val="1"/>
        </dgm:presLayoutVars>
      </dgm:prSet>
      <dgm:spPr/>
    </dgm:pt>
    <dgm:pt modelId="{5423203E-B85A-4DC1-B798-F3B82BD9F4EE}" type="pres">
      <dgm:prSet presAssocID="{00101D24-2B28-418D-A875-A11771D7BB4B}" presName="sibTrans" presStyleCnt="0"/>
      <dgm:spPr/>
    </dgm:pt>
    <dgm:pt modelId="{5EE57972-4A76-42AE-B75E-A05367A19183}" type="pres">
      <dgm:prSet presAssocID="{20B00F6C-31FF-479F-9758-9184F6530DE8}" presName="textNode" presStyleLbl="node1" presStyleIdx="2" presStyleCnt="5">
        <dgm:presLayoutVars>
          <dgm:bulletEnabled val="1"/>
        </dgm:presLayoutVars>
      </dgm:prSet>
      <dgm:spPr/>
    </dgm:pt>
    <dgm:pt modelId="{53A0A6EA-57AE-48EE-A1A9-4B339431E474}" type="pres">
      <dgm:prSet presAssocID="{D3E535A1-8A0D-4034-9338-0BDA69243CD2}" presName="sibTrans" presStyleCnt="0"/>
      <dgm:spPr/>
    </dgm:pt>
    <dgm:pt modelId="{69E27812-EA6B-4E7F-868A-CDE6805698C9}" type="pres">
      <dgm:prSet presAssocID="{7AEDA383-2767-4534-9284-2D2D9D7F8EC9}" presName="textNode" presStyleLbl="node1" presStyleIdx="3" presStyleCnt="5">
        <dgm:presLayoutVars>
          <dgm:bulletEnabled val="1"/>
        </dgm:presLayoutVars>
      </dgm:prSet>
      <dgm:spPr/>
    </dgm:pt>
    <dgm:pt modelId="{7ED1CC3B-DB25-461D-92B4-7B97D62FF50D}" type="pres">
      <dgm:prSet presAssocID="{3E2F1FAE-2A13-4B74-8E47-1D073B897E24}" presName="sibTrans" presStyleCnt="0"/>
      <dgm:spPr/>
    </dgm:pt>
    <dgm:pt modelId="{92441150-416B-4D93-BCE2-4C3B9CA848B7}" type="pres">
      <dgm:prSet presAssocID="{BA2FF884-3C28-412E-BD01-89B72D2BADF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144CA0A-584E-4499-983A-2D5D4157AE13}" srcId="{1EB65918-D4B2-4ACC-A31D-BA5E66824AE3}" destId="{7AEDA383-2767-4534-9284-2D2D9D7F8EC9}" srcOrd="3" destOrd="0" parTransId="{4A1BFC91-A8A8-4354-AA6E-C846430D023B}" sibTransId="{3E2F1FAE-2A13-4B74-8E47-1D073B897E24}"/>
    <dgm:cxn modelId="{2496D63D-C1E6-495C-AF83-8755B6679102}" type="presOf" srcId="{F1EB41B6-2E9E-4E6D-AC56-6BEFFBAC5D50}" destId="{A2A433CA-F70F-43AC-8339-D6FF3776E063}" srcOrd="0" destOrd="0" presId="urn:microsoft.com/office/officeart/2005/8/layout/hProcess9"/>
    <dgm:cxn modelId="{FCF6794E-68CD-4E61-8575-F7972242E654}" srcId="{1EB65918-D4B2-4ACC-A31D-BA5E66824AE3}" destId="{F1EB41B6-2E9E-4E6D-AC56-6BEFFBAC5D50}" srcOrd="0" destOrd="0" parTransId="{47BD42A7-80F1-4E55-8C3E-CE47FBE50283}" sibTransId="{02ABB1BC-8EC6-48BE-8E81-7C02309D4B6C}"/>
    <dgm:cxn modelId="{78366976-6927-470C-8D76-BCE3C1CDBF52}" srcId="{1EB65918-D4B2-4ACC-A31D-BA5E66824AE3}" destId="{5FBBD124-CD40-45CF-B10F-979EEB3D75FC}" srcOrd="1" destOrd="0" parTransId="{D3E6AA6F-F532-4801-9C2F-4405155CC1D1}" sibTransId="{00101D24-2B28-418D-A875-A11771D7BB4B}"/>
    <dgm:cxn modelId="{5D069C87-38E2-4C60-BFFB-D952561300D8}" type="presOf" srcId="{1EB65918-D4B2-4ACC-A31D-BA5E66824AE3}" destId="{3C272487-3D2B-412F-8C87-B1099A7A840B}" srcOrd="0" destOrd="0" presId="urn:microsoft.com/office/officeart/2005/8/layout/hProcess9"/>
    <dgm:cxn modelId="{73A7D98A-8DE5-46C2-91A0-E22CF5E3657A}" srcId="{1EB65918-D4B2-4ACC-A31D-BA5E66824AE3}" destId="{20B00F6C-31FF-479F-9758-9184F6530DE8}" srcOrd="2" destOrd="0" parTransId="{522756CB-3BE9-4286-AA6A-70858DB0D805}" sibTransId="{D3E535A1-8A0D-4034-9338-0BDA69243CD2}"/>
    <dgm:cxn modelId="{ED9CCC8B-E805-4209-B11D-FA7209D6B030}" type="presOf" srcId="{7AEDA383-2767-4534-9284-2D2D9D7F8EC9}" destId="{69E27812-EA6B-4E7F-868A-CDE6805698C9}" srcOrd="0" destOrd="0" presId="urn:microsoft.com/office/officeart/2005/8/layout/hProcess9"/>
    <dgm:cxn modelId="{49DDA3B9-2D98-4DFF-ABF5-CEE42F0CCD7C}" type="presOf" srcId="{5FBBD124-CD40-45CF-B10F-979EEB3D75FC}" destId="{C846D04E-FF72-4F51-85D3-66C4631C8339}" srcOrd="0" destOrd="0" presId="urn:microsoft.com/office/officeart/2005/8/layout/hProcess9"/>
    <dgm:cxn modelId="{A62ACEBA-752F-4059-B6BD-37C3177F9BF5}" type="presOf" srcId="{20B00F6C-31FF-479F-9758-9184F6530DE8}" destId="{5EE57972-4A76-42AE-B75E-A05367A19183}" srcOrd="0" destOrd="0" presId="urn:microsoft.com/office/officeart/2005/8/layout/hProcess9"/>
    <dgm:cxn modelId="{677A52E1-1F46-4E88-8BE0-9BF6E95FB0CD}" srcId="{1EB65918-D4B2-4ACC-A31D-BA5E66824AE3}" destId="{BA2FF884-3C28-412E-BD01-89B72D2BADF6}" srcOrd="4" destOrd="0" parTransId="{FCC0E29C-5564-4C18-8BA9-410A4DA9FC8E}" sibTransId="{53D2343D-1BD6-446D-A6E8-437E81AD19FC}"/>
    <dgm:cxn modelId="{AB1C13F8-E000-4CFD-B6E0-C322754739E1}" type="presOf" srcId="{BA2FF884-3C28-412E-BD01-89B72D2BADF6}" destId="{92441150-416B-4D93-BCE2-4C3B9CA848B7}" srcOrd="0" destOrd="0" presId="urn:microsoft.com/office/officeart/2005/8/layout/hProcess9"/>
    <dgm:cxn modelId="{FA02283F-3D32-423B-B266-D1FEE8F2CBE7}" type="presParOf" srcId="{3C272487-3D2B-412F-8C87-B1099A7A840B}" destId="{B1BA9026-074F-4FC1-888F-657680A6B79D}" srcOrd="0" destOrd="0" presId="urn:microsoft.com/office/officeart/2005/8/layout/hProcess9"/>
    <dgm:cxn modelId="{BE74B7D9-CD46-4DCF-A808-E577F66719FA}" type="presParOf" srcId="{3C272487-3D2B-412F-8C87-B1099A7A840B}" destId="{CC7F9819-9D31-4CBD-9F3F-20D45D3C5200}" srcOrd="1" destOrd="0" presId="urn:microsoft.com/office/officeart/2005/8/layout/hProcess9"/>
    <dgm:cxn modelId="{10BC7D19-D639-4E6E-B6DF-F99B87846E1A}" type="presParOf" srcId="{CC7F9819-9D31-4CBD-9F3F-20D45D3C5200}" destId="{A2A433CA-F70F-43AC-8339-D6FF3776E063}" srcOrd="0" destOrd="0" presId="urn:microsoft.com/office/officeart/2005/8/layout/hProcess9"/>
    <dgm:cxn modelId="{EF242044-C84A-4729-A2DB-D7F4CCE754EF}" type="presParOf" srcId="{CC7F9819-9D31-4CBD-9F3F-20D45D3C5200}" destId="{51F3A114-A2A4-482C-9C9F-6A757DC4949E}" srcOrd="1" destOrd="0" presId="urn:microsoft.com/office/officeart/2005/8/layout/hProcess9"/>
    <dgm:cxn modelId="{FBEF05FF-A18F-430C-B7A9-BA1B08D3CBFE}" type="presParOf" srcId="{CC7F9819-9D31-4CBD-9F3F-20D45D3C5200}" destId="{C846D04E-FF72-4F51-85D3-66C4631C8339}" srcOrd="2" destOrd="0" presId="urn:microsoft.com/office/officeart/2005/8/layout/hProcess9"/>
    <dgm:cxn modelId="{C26DC4FA-CB6E-4B64-BAE1-2FA7F2B738E5}" type="presParOf" srcId="{CC7F9819-9D31-4CBD-9F3F-20D45D3C5200}" destId="{5423203E-B85A-4DC1-B798-F3B82BD9F4EE}" srcOrd="3" destOrd="0" presId="urn:microsoft.com/office/officeart/2005/8/layout/hProcess9"/>
    <dgm:cxn modelId="{C8D4EB0B-7557-4943-AB3E-B7582C5A202D}" type="presParOf" srcId="{CC7F9819-9D31-4CBD-9F3F-20D45D3C5200}" destId="{5EE57972-4A76-42AE-B75E-A05367A19183}" srcOrd="4" destOrd="0" presId="urn:microsoft.com/office/officeart/2005/8/layout/hProcess9"/>
    <dgm:cxn modelId="{5E90AE2B-3010-4BFB-8E9B-B0B273038354}" type="presParOf" srcId="{CC7F9819-9D31-4CBD-9F3F-20D45D3C5200}" destId="{53A0A6EA-57AE-48EE-A1A9-4B339431E474}" srcOrd="5" destOrd="0" presId="urn:microsoft.com/office/officeart/2005/8/layout/hProcess9"/>
    <dgm:cxn modelId="{1305D122-A3B9-4CD9-9090-1822060FB98F}" type="presParOf" srcId="{CC7F9819-9D31-4CBD-9F3F-20D45D3C5200}" destId="{69E27812-EA6B-4E7F-868A-CDE6805698C9}" srcOrd="6" destOrd="0" presId="urn:microsoft.com/office/officeart/2005/8/layout/hProcess9"/>
    <dgm:cxn modelId="{BAB0F703-2F49-4AE6-B5AC-5111B9F0F11A}" type="presParOf" srcId="{CC7F9819-9D31-4CBD-9F3F-20D45D3C5200}" destId="{7ED1CC3B-DB25-461D-92B4-7B97D62FF50D}" srcOrd="7" destOrd="0" presId="urn:microsoft.com/office/officeart/2005/8/layout/hProcess9"/>
    <dgm:cxn modelId="{E5DB63D5-76F9-4699-A161-20947170BF2C}" type="presParOf" srcId="{CC7F9819-9D31-4CBD-9F3F-20D45D3C5200}" destId="{92441150-416B-4D93-BCE2-4C3B9CA848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2034E-0829-41D1-A8D2-9AB36D34F1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62D84D-B4E7-4D3F-AD26-141E4395D316}">
      <dgm:prSet/>
      <dgm:spPr/>
      <dgm:t>
        <a:bodyPr/>
        <a:lstStyle/>
        <a:p>
          <a:r>
            <a:rPr lang="en-US" b="0" i="0"/>
            <a:t>Cleaning and preparing text data.</a:t>
          </a:r>
          <a:endParaRPr lang="en-US"/>
        </a:p>
      </dgm:t>
    </dgm:pt>
    <dgm:pt modelId="{A9FCA97F-0533-4FC1-B4A5-7E92A447DACB}" type="parTrans" cxnId="{B5C9E6B6-D211-4337-B936-7E3AF756697A}">
      <dgm:prSet/>
      <dgm:spPr/>
      <dgm:t>
        <a:bodyPr/>
        <a:lstStyle/>
        <a:p>
          <a:endParaRPr lang="en-US"/>
        </a:p>
      </dgm:t>
    </dgm:pt>
    <dgm:pt modelId="{CFB95A5F-75DB-4C7D-9EB7-C9ADB6D4559B}" type="sibTrans" cxnId="{B5C9E6B6-D211-4337-B936-7E3AF756697A}">
      <dgm:prSet/>
      <dgm:spPr/>
      <dgm:t>
        <a:bodyPr/>
        <a:lstStyle/>
        <a:p>
          <a:endParaRPr lang="en-US"/>
        </a:p>
      </dgm:t>
    </dgm:pt>
    <dgm:pt modelId="{D55DA1EE-A08E-4A6B-8389-88A1CCBB2E6C}">
      <dgm:prSet/>
      <dgm:spPr/>
      <dgm:t>
        <a:bodyPr/>
        <a:lstStyle/>
        <a:p>
          <a:r>
            <a:rPr lang="en-US" b="0" i="0" dirty="0"/>
            <a:t>Tokenization, </a:t>
          </a:r>
          <a:r>
            <a:rPr lang="en-US" b="0" i="0" dirty="0" err="1"/>
            <a:t>stopword</a:t>
          </a:r>
          <a:r>
            <a:rPr lang="en-US" b="0" i="0" dirty="0"/>
            <a:t> removal, and stemming.</a:t>
          </a:r>
          <a:endParaRPr lang="en-US" dirty="0"/>
        </a:p>
      </dgm:t>
    </dgm:pt>
    <dgm:pt modelId="{049C9025-0CBC-45FD-BEEF-16346121977C}" type="parTrans" cxnId="{53F8D026-C35C-4C37-9C68-DA1FC99DA3D2}">
      <dgm:prSet/>
      <dgm:spPr/>
      <dgm:t>
        <a:bodyPr/>
        <a:lstStyle/>
        <a:p>
          <a:endParaRPr lang="en-US"/>
        </a:p>
      </dgm:t>
    </dgm:pt>
    <dgm:pt modelId="{8B351203-AC2D-4E90-BB3D-B820B73E6F39}" type="sibTrans" cxnId="{53F8D026-C35C-4C37-9C68-DA1FC99DA3D2}">
      <dgm:prSet/>
      <dgm:spPr/>
      <dgm:t>
        <a:bodyPr/>
        <a:lstStyle/>
        <a:p>
          <a:endParaRPr lang="en-US"/>
        </a:p>
      </dgm:t>
    </dgm:pt>
    <dgm:pt modelId="{5D0A1506-E451-4C3D-A491-F8493C529CED}" type="pres">
      <dgm:prSet presAssocID="{2C52034E-0829-41D1-A8D2-9AB36D34F124}" presName="linear" presStyleCnt="0">
        <dgm:presLayoutVars>
          <dgm:animLvl val="lvl"/>
          <dgm:resizeHandles val="exact"/>
        </dgm:presLayoutVars>
      </dgm:prSet>
      <dgm:spPr/>
    </dgm:pt>
    <dgm:pt modelId="{3B65233F-2F4E-49CA-BF0E-A87819E313E0}" type="pres">
      <dgm:prSet presAssocID="{6862D84D-B4E7-4D3F-AD26-141E4395D3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535A5D-34C0-49A1-89CD-6EC02612D7FB}" type="pres">
      <dgm:prSet presAssocID="{CFB95A5F-75DB-4C7D-9EB7-C9ADB6D4559B}" presName="spacer" presStyleCnt="0"/>
      <dgm:spPr/>
    </dgm:pt>
    <dgm:pt modelId="{FAF76424-676D-4B88-8572-FF44882C7E5D}" type="pres">
      <dgm:prSet presAssocID="{D55DA1EE-A08E-4A6B-8389-88A1CCBB2E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3F8D026-C35C-4C37-9C68-DA1FC99DA3D2}" srcId="{2C52034E-0829-41D1-A8D2-9AB36D34F124}" destId="{D55DA1EE-A08E-4A6B-8389-88A1CCBB2E6C}" srcOrd="1" destOrd="0" parTransId="{049C9025-0CBC-45FD-BEEF-16346121977C}" sibTransId="{8B351203-AC2D-4E90-BB3D-B820B73E6F39}"/>
    <dgm:cxn modelId="{7FCE683A-B7D9-491F-9DDD-14F7C1B199B6}" type="presOf" srcId="{6862D84D-B4E7-4D3F-AD26-141E4395D316}" destId="{3B65233F-2F4E-49CA-BF0E-A87819E313E0}" srcOrd="0" destOrd="0" presId="urn:microsoft.com/office/officeart/2005/8/layout/vList2"/>
    <dgm:cxn modelId="{7F08D87D-D761-4BE7-8943-CFD683773E74}" type="presOf" srcId="{D55DA1EE-A08E-4A6B-8389-88A1CCBB2E6C}" destId="{FAF76424-676D-4B88-8572-FF44882C7E5D}" srcOrd="0" destOrd="0" presId="urn:microsoft.com/office/officeart/2005/8/layout/vList2"/>
    <dgm:cxn modelId="{B5C9E6B6-D211-4337-B936-7E3AF756697A}" srcId="{2C52034E-0829-41D1-A8D2-9AB36D34F124}" destId="{6862D84D-B4E7-4D3F-AD26-141E4395D316}" srcOrd="0" destOrd="0" parTransId="{A9FCA97F-0533-4FC1-B4A5-7E92A447DACB}" sibTransId="{CFB95A5F-75DB-4C7D-9EB7-C9ADB6D4559B}"/>
    <dgm:cxn modelId="{1C3AFABB-48E7-4C04-9436-E8E46A071142}" type="presOf" srcId="{2C52034E-0829-41D1-A8D2-9AB36D34F124}" destId="{5D0A1506-E451-4C3D-A491-F8493C529CED}" srcOrd="0" destOrd="0" presId="urn:microsoft.com/office/officeart/2005/8/layout/vList2"/>
    <dgm:cxn modelId="{34B0136F-DF4B-4E3F-B886-4F78AACF11B4}" type="presParOf" srcId="{5D0A1506-E451-4C3D-A491-F8493C529CED}" destId="{3B65233F-2F4E-49CA-BF0E-A87819E313E0}" srcOrd="0" destOrd="0" presId="urn:microsoft.com/office/officeart/2005/8/layout/vList2"/>
    <dgm:cxn modelId="{18B4510F-2618-41A6-B05C-554E707ABBE3}" type="presParOf" srcId="{5D0A1506-E451-4C3D-A491-F8493C529CED}" destId="{40535A5D-34C0-49A1-89CD-6EC02612D7FB}" srcOrd="1" destOrd="0" presId="urn:microsoft.com/office/officeart/2005/8/layout/vList2"/>
    <dgm:cxn modelId="{4F8FD6ED-5BFE-4E62-AB06-403DF9C8058F}" type="presParOf" srcId="{5D0A1506-E451-4C3D-A491-F8493C529CED}" destId="{FAF76424-676D-4B88-8572-FF44882C7E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5AA20-5E1C-405E-B9AC-D230463B2B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1D24D6-7579-49A1-9E20-2ED3C666DCC6}">
      <dgm:prSet/>
      <dgm:spPr/>
      <dgm:t>
        <a:bodyPr/>
        <a:lstStyle/>
        <a:p>
          <a:r>
            <a:rPr lang="en-US" b="0" i="0"/>
            <a:t>Using LDA (Latent Dirichlet Allocation) for topic modeling.</a:t>
          </a:r>
          <a:endParaRPr lang="en-US"/>
        </a:p>
      </dgm:t>
    </dgm:pt>
    <dgm:pt modelId="{3225F2B6-C869-426F-B277-14E0590328D9}" type="parTrans" cxnId="{6A16995F-EFAD-4ED0-939E-DD6620581475}">
      <dgm:prSet/>
      <dgm:spPr/>
      <dgm:t>
        <a:bodyPr/>
        <a:lstStyle/>
        <a:p>
          <a:endParaRPr lang="en-US"/>
        </a:p>
      </dgm:t>
    </dgm:pt>
    <dgm:pt modelId="{D9EDF17F-CA0D-4778-97D5-57B13EF7734D}" type="sibTrans" cxnId="{6A16995F-EFAD-4ED0-939E-DD6620581475}">
      <dgm:prSet/>
      <dgm:spPr/>
      <dgm:t>
        <a:bodyPr/>
        <a:lstStyle/>
        <a:p>
          <a:endParaRPr lang="en-US"/>
        </a:p>
      </dgm:t>
    </dgm:pt>
    <dgm:pt modelId="{355D2474-21C3-4D35-862E-FD93C33E0414}">
      <dgm:prSet/>
      <dgm:spPr/>
      <dgm:t>
        <a:bodyPr/>
        <a:lstStyle/>
        <a:p>
          <a:r>
            <a:rPr lang="en-US" b="0" i="0"/>
            <a:t>Negative Review Analysis:</a:t>
          </a:r>
          <a:endParaRPr lang="en-US"/>
        </a:p>
      </dgm:t>
    </dgm:pt>
    <dgm:pt modelId="{177C5360-B363-40BA-B807-57A746560A1D}" type="parTrans" cxnId="{A89FEF6D-9F7B-48F6-822F-B3DFBD496BAD}">
      <dgm:prSet/>
      <dgm:spPr/>
      <dgm:t>
        <a:bodyPr/>
        <a:lstStyle/>
        <a:p>
          <a:endParaRPr lang="en-US"/>
        </a:p>
      </dgm:t>
    </dgm:pt>
    <dgm:pt modelId="{548BF041-9971-4E40-B155-3FF4282369FF}" type="sibTrans" cxnId="{A89FEF6D-9F7B-48F6-822F-B3DFBD496BAD}">
      <dgm:prSet/>
      <dgm:spPr/>
      <dgm:t>
        <a:bodyPr/>
        <a:lstStyle/>
        <a:p>
          <a:endParaRPr lang="en-US"/>
        </a:p>
      </dgm:t>
    </dgm:pt>
    <dgm:pt modelId="{8C9E6060-689B-4B1B-8970-4D21EF7EFB41}">
      <dgm:prSet/>
      <dgm:spPr/>
      <dgm:t>
        <a:bodyPr/>
        <a:lstStyle/>
        <a:p>
          <a:r>
            <a:rPr lang="en-US" b="0" i="0"/>
            <a:t>Identifying common themes or issues in negative reviews.</a:t>
          </a:r>
          <a:endParaRPr lang="en-US"/>
        </a:p>
      </dgm:t>
    </dgm:pt>
    <dgm:pt modelId="{CBF715DC-FB82-46DF-A7E1-48D399DA78AE}" type="parTrans" cxnId="{73A5431C-EDB2-401E-824E-CBC1EEA711D5}">
      <dgm:prSet/>
      <dgm:spPr/>
      <dgm:t>
        <a:bodyPr/>
        <a:lstStyle/>
        <a:p>
          <a:endParaRPr lang="en-US"/>
        </a:p>
      </dgm:t>
    </dgm:pt>
    <dgm:pt modelId="{6AAB67C9-B7FD-4108-93B2-53AC3B6AB18B}" type="sibTrans" cxnId="{73A5431C-EDB2-401E-824E-CBC1EEA711D5}">
      <dgm:prSet/>
      <dgm:spPr/>
      <dgm:t>
        <a:bodyPr/>
        <a:lstStyle/>
        <a:p>
          <a:endParaRPr lang="en-US"/>
        </a:p>
      </dgm:t>
    </dgm:pt>
    <dgm:pt modelId="{2C15ABEE-8AC8-4EA0-B451-2431A3F64D12}">
      <dgm:prSet/>
      <dgm:spPr/>
      <dgm:t>
        <a:bodyPr/>
        <a:lstStyle/>
        <a:p>
          <a:r>
            <a:rPr lang="en-US" b="0" i="0"/>
            <a:t>Positive Review Analysis:</a:t>
          </a:r>
          <a:endParaRPr lang="en-US"/>
        </a:p>
      </dgm:t>
    </dgm:pt>
    <dgm:pt modelId="{8A943A09-65BF-45D0-875C-ACDC98731AFD}" type="parTrans" cxnId="{D8E4DBFD-03E9-4892-BAA8-2B269D457AF9}">
      <dgm:prSet/>
      <dgm:spPr/>
      <dgm:t>
        <a:bodyPr/>
        <a:lstStyle/>
        <a:p>
          <a:endParaRPr lang="en-US"/>
        </a:p>
      </dgm:t>
    </dgm:pt>
    <dgm:pt modelId="{0ACA3DE6-8469-4128-8623-699422E33AFB}" type="sibTrans" cxnId="{D8E4DBFD-03E9-4892-BAA8-2B269D457AF9}">
      <dgm:prSet/>
      <dgm:spPr/>
      <dgm:t>
        <a:bodyPr/>
        <a:lstStyle/>
        <a:p>
          <a:endParaRPr lang="en-US"/>
        </a:p>
      </dgm:t>
    </dgm:pt>
    <dgm:pt modelId="{893EF7B4-290F-4F76-98E5-A00D0FD9B879}">
      <dgm:prSet/>
      <dgm:spPr/>
      <dgm:t>
        <a:bodyPr/>
        <a:lstStyle/>
        <a:p>
          <a:r>
            <a:rPr lang="en-US" b="0" i="0" dirty="0"/>
            <a:t>Gaining insights into positive aspects.</a:t>
          </a:r>
          <a:endParaRPr lang="en-US" dirty="0"/>
        </a:p>
      </dgm:t>
    </dgm:pt>
    <dgm:pt modelId="{DE728795-0CA2-450D-BC72-9375080B1023}" type="parTrans" cxnId="{DC361388-AD60-4557-95E8-C2F564BC747A}">
      <dgm:prSet/>
      <dgm:spPr/>
      <dgm:t>
        <a:bodyPr/>
        <a:lstStyle/>
        <a:p>
          <a:endParaRPr lang="en-US"/>
        </a:p>
      </dgm:t>
    </dgm:pt>
    <dgm:pt modelId="{F13BB6EC-F724-40F3-BF57-1B7E4B7A0744}" type="sibTrans" cxnId="{DC361388-AD60-4557-95E8-C2F564BC747A}">
      <dgm:prSet/>
      <dgm:spPr/>
      <dgm:t>
        <a:bodyPr/>
        <a:lstStyle/>
        <a:p>
          <a:endParaRPr lang="en-US"/>
        </a:p>
      </dgm:t>
    </dgm:pt>
    <dgm:pt modelId="{A6401ED5-0E73-4EF2-9184-2B7FDDE83DEC}" type="pres">
      <dgm:prSet presAssocID="{8E35AA20-5E1C-405E-B9AC-D230463B2BC8}" presName="root" presStyleCnt="0">
        <dgm:presLayoutVars>
          <dgm:dir/>
          <dgm:resizeHandles val="exact"/>
        </dgm:presLayoutVars>
      </dgm:prSet>
      <dgm:spPr/>
    </dgm:pt>
    <dgm:pt modelId="{9881EAFA-EB17-4178-AADE-661E2D0CDBA5}" type="pres">
      <dgm:prSet presAssocID="{7F1D24D6-7579-49A1-9E20-2ED3C666DCC6}" presName="compNode" presStyleCnt="0"/>
      <dgm:spPr/>
    </dgm:pt>
    <dgm:pt modelId="{5046A428-042E-41E0-950E-7E43D9167DCB}" type="pres">
      <dgm:prSet presAssocID="{7F1D24D6-7579-49A1-9E20-2ED3C666DCC6}" presName="bgRect" presStyleLbl="bgShp" presStyleIdx="0" presStyleCnt="3"/>
      <dgm:spPr/>
    </dgm:pt>
    <dgm:pt modelId="{86E79B3C-880F-48A2-BD94-21726ABF268E}" type="pres">
      <dgm:prSet presAssocID="{7F1D24D6-7579-49A1-9E20-2ED3C666DC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DB25F15-748D-47A8-B591-087FD2CCA2B3}" type="pres">
      <dgm:prSet presAssocID="{7F1D24D6-7579-49A1-9E20-2ED3C666DCC6}" presName="spaceRect" presStyleCnt="0"/>
      <dgm:spPr/>
    </dgm:pt>
    <dgm:pt modelId="{C7A15429-53B8-46B0-8F0B-F5F7BFF79472}" type="pres">
      <dgm:prSet presAssocID="{7F1D24D6-7579-49A1-9E20-2ED3C666DCC6}" presName="parTx" presStyleLbl="revTx" presStyleIdx="0" presStyleCnt="5">
        <dgm:presLayoutVars>
          <dgm:chMax val="0"/>
          <dgm:chPref val="0"/>
        </dgm:presLayoutVars>
      </dgm:prSet>
      <dgm:spPr/>
    </dgm:pt>
    <dgm:pt modelId="{FBC14DC0-2FBE-4058-9908-6389C5BE2A25}" type="pres">
      <dgm:prSet presAssocID="{D9EDF17F-CA0D-4778-97D5-57B13EF7734D}" presName="sibTrans" presStyleCnt="0"/>
      <dgm:spPr/>
    </dgm:pt>
    <dgm:pt modelId="{2437263E-7EC9-4D86-8C15-14807E3D506F}" type="pres">
      <dgm:prSet presAssocID="{355D2474-21C3-4D35-862E-FD93C33E0414}" presName="compNode" presStyleCnt="0"/>
      <dgm:spPr/>
    </dgm:pt>
    <dgm:pt modelId="{AE65775B-379E-4ED1-8F2B-67A8543B6FDD}" type="pres">
      <dgm:prSet presAssocID="{355D2474-21C3-4D35-862E-FD93C33E0414}" presName="bgRect" presStyleLbl="bgShp" presStyleIdx="1" presStyleCnt="3"/>
      <dgm:spPr/>
    </dgm:pt>
    <dgm:pt modelId="{B151F240-C9E0-471E-B7A9-67855E7ABA09}" type="pres">
      <dgm:prSet presAssocID="{355D2474-21C3-4D35-862E-FD93C33E04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A393FB8-48B2-4E0F-B75A-BCB5A9B65F68}" type="pres">
      <dgm:prSet presAssocID="{355D2474-21C3-4D35-862E-FD93C33E0414}" presName="spaceRect" presStyleCnt="0"/>
      <dgm:spPr/>
    </dgm:pt>
    <dgm:pt modelId="{8749529F-E11C-4599-B191-2359A2BD7963}" type="pres">
      <dgm:prSet presAssocID="{355D2474-21C3-4D35-862E-FD93C33E0414}" presName="parTx" presStyleLbl="revTx" presStyleIdx="1" presStyleCnt="5">
        <dgm:presLayoutVars>
          <dgm:chMax val="0"/>
          <dgm:chPref val="0"/>
        </dgm:presLayoutVars>
      </dgm:prSet>
      <dgm:spPr/>
    </dgm:pt>
    <dgm:pt modelId="{FE6C7630-17EE-4243-A71C-DA06156DF116}" type="pres">
      <dgm:prSet presAssocID="{355D2474-21C3-4D35-862E-FD93C33E0414}" presName="desTx" presStyleLbl="revTx" presStyleIdx="2" presStyleCnt="5">
        <dgm:presLayoutVars/>
      </dgm:prSet>
      <dgm:spPr/>
    </dgm:pt>
    <dgm:pt modelId="{FB9602FC-0348-4D16-9992-DAA7AD8F3A0E}" type="pres">
      <dgm:prSet presAssocID="{548BF041-9971-4E40-B155-3FF4282369FF}" presName="sibTrans" presStyleCnt="0"/>
      <dgm:spPr/>
    </dgm:pt>
    <dgm:pt modelId="{A3326FD5-D6C1-46FD-A16B-BF60CC25E73B}" type="pres">
      <dgm:prSet presAssocID="{2C15ABEE-8AC8-4EA0-B451-2431A3F64D12}" presName="compNode" presStyleCnt="0"/>
      <dgm:spPr/>
    </dgm:pt>
    <dgm:pt modelId="{B79C9B98-8A03-4389-B564-14AED871F528}" type="pres">
      <dgm:prSet presAssocID="{2C15ABEE-8AC8-4EA0-B451-2431A3F64D12}" presName="bgRect" presStyleLbl="bgShp" presStyleIdx="2" presStyleCnt="3"/>
      <dgm:spPr/>
    </dgm:pt>
    <dgm:pt modelId="{2C944A07-BE10-4350-B22D-60E6498BA6E3}" type="pres">
      <dgm:prSet presAssocID="{2C15ABEE-8AC8-4EA0-B451-2431A3F64D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5B6213C-DC8C-44D1-BD15-E1094149BD3E}" type="pres">
      <dgm:prSet presAssocID="{2C15ABEE-8AC8-4EA0-B451-2431A3F64D12}" presName="spaceRect" presStyleCnt="0"/>
      <dgm:spPr/>
    </dgm:pt>
    <dgm:pt modelId="{391CB326-C6B3-461B-8D23-470B616DBCBC}" type="pres">
      <dgm:prSet presAssocID="{2C15ABEE-8AC8-4EA0-B451-2431A3F64D12}" presName="parTx" presStyleLbl="revTx" presStyleIdx="3" presStyleCnt="5">
        <dgm:presLayoutVars>
          <dgm:chMax val="0"/>
          <dgm:chPref val="0"/>
        </dgm:presLayoutVars>
      </dgm:prSet>
      <dgm:spPr/>
    </dgm:pt>
    <dgm:pt modelId="{E6930AA9-A3F5-4FBF-8E67-D45BD89FE868}" type="pres">
      <dgm:prSet presAssocID="{2C15ABEE-8AC8-4EA0-B451-2431A3F64D12}" presName="desTx" presStyleLbl="revTx" presStyleIdx="4" presStyleCnt="5">
        <dgm:presLayoutVars/>
      </dgm:prSet>
      <dgm:spPr/>
    </dgm:pt>
  </dgm:ptLst>
  <dgm:cxnLst>
    <dgm:cxn modelId="{73A5431C-EDB2-401E-824E-CBC1EEA711D5}" srcId="{355D2474-21C3-4D35-862E-FD93C33E0414}" destId="{8C9E6060-689B-4B1B-8970-4D21EF7EFB41}" srcOrd="0" destOrd="0" parTransId="{CBF715DC-FB82-46DF-A7E1-48D399DA78AE}" sibTransId="{6AAB67C9-B7FD-4108-93B2-53AC3B6AB18B}"/>
    <dgm:cxn modelId="{6A16995F-EFAD-4ED0-939E-DD6620581475}" srcId="{8E35AA20-5E1C-405E-B9AC-D230463B2BC8}" destId="{7F1D24D6-7579-49A1-9E20-2ED3C666DCC6}" srcOrd="0" destOrd="0" parTransId="{3225F2B6-C869-426F-B277-14E0590328D9}" sibTransId="{D9EDF17F-CA0D-4778-97D5-57B13EF7734D}"/>
    <dgm:cxn modelId="{8A007562-6274-4DEE-BE45-285BD6895CF2}" type="presOf" srcId="{8E35AA20-5E1C-405E-B9AC-D230463B2BC8}" destId="{A6401ED5-0E73-4EF2-9184-2B7FDDE83DEC}" srcOrd="0" destOrd="0" presId="urn:microsoft.com/office/officeart/2018/2/layout/IconVerticalSolidList"/>
    <dgm:cxn modelId="{B421E26A-43E7-4A85-9C95-9E5E421B59D8}" type="presOf" srcId="{355D2474-21C3-4D35-862E-FD93C33E0414}" destId="{8749529F-E11C-4599-B191-2359A2BD7963}" srcOrd="0" destOrd="0" presId="urn:microsoft.com/office/officeart/2018/2/layout/IconVerticalSolidList"/>
    <dgm:cxn modelId="{A89FEF6D-9F7B-48F6-822F-B3DFBD496BAD}" srcId="{8E35AA20-5E1C-405E-B9AC-D230463B2BC8}" destId="{355D2474-21C3-4D35-862E-FD93C33E0414}" srcOrd="1" destOrd="0" parTransId="{177C5360-B363-40BA-B807-57A746560A1D}" sibTransId="{548BF041-9971-4E40-B155-3FF4282369FF}"/>
    <dgm:cxn modelId="{DC361388-AD60-4557-95E8-C2F564BC747A}" srcId="{2C15ABEE-8AC8-4EA0-B451-2431A3F64D12}" destId="{893EF7B4-290F-4F76-98E5-A00D0FD9B879}" srcOrd="0" destOrd="0" parTransId="{DE728795-0CA2-450D-BC72-9375080B1023}" sibTransId="{F13BB6EC-F724-40F3-BF57-1B7E4B7A0744}"/>
    <dgm:cxn modelId="{EB3F039D-91CA-431A-A502-CF08EA452320}" type="presOf" srcId="{2C15ABEE-8AC8-4EA0-B451-2431A3F64D12}" destId="{391CB326-C6B3-461B-8D23-470B616DBCBC}" srcOrd="0" destOrd="0" presId="urn:microsoft.com/office/officeart/2018/2/layout/IconVerticalSolidList"/>
    <dgm:cxn modelId="{598805A4-1FAC-40EB-825D-963C6F57544A}" type="presOf" srcId="{893EF7B4-290F-4F76-98E5-A00D0FD9B879}" destId="{E6930AA9-A3F5-4FBF-8E67-D45BD89FE868}" srcOrd="0" destOrd="0" presId="urn:microsoft.com/office/officeart/2018/2/layout/IconVerticalSolidList"/>
    <dgm:cxn modelId="{CB8A52D5-C32B-492B-A57A-DDC70CC7269D}" type="presOf" srcId="{7F1D24D6-7579-49A1-9E20-2ED3C666DCC6}" destId="{C7A15429-53B8-46B0-8F0B-F5F7BFF79472}" srcOrd="0" destOrd="0" presId="urn:microsoft.com/office/officeart/2018/2/layout/IconVerticalSolidList"/>
    <dgm:cxn modelId="{8A2E4FE0-91DF-42CD-B18D-4B321A02B98D}" type="presOf" srcId="{8C9E6060-689B-4B1B-8970-4D21EF7EFB41}" destId="{FE6C7630-17EE-4243-A71C-DA06156DF116}" srcOrd="0" destOrd="0" presId="urn:microsoft.com/office/officeart/2018/2/layout/IconVerticalSolidList"/>
    <dgm:cxn modelId="{D8E4DBFD-03E9-4892-BAA8-2B269D457AF9}" srcId="{8E35AA20-5E1C-405E-B9AC-D230463B2BC8}" destId="{2C15ABEE-8AC8-4EA0-B451-2431A3F64D12}" srcOrd="2" destOrd="0" parTransId="{8A943A09-65BF-45D0-875C-ACDC98731AFD}" sibTransId="{0ACA3DE6-8469-4128-8623-699422E33AFB}"/>
    <dgm:cxn modelId="{5E4B1280-91D2-4E80-940D-B78AC69CEB7D}" type="presParOf" srcId="{A6401ED5-0E73-4EF2-9184-2B7FDDE83DEC}" destId="{9881EAFA-EB17-4178-AADE-661E2D0CDBA5}" srcOrd="0" destOrd="0" presId="urn:microsoft.com/office/officeart/2018/2/layout/IconVerticalSolidList"/>
    <dgm:cxn modelId="{3DE19237-C434-4623-A0F6-5EB039493E3D}" type="presParOf" srcId="{9881EAFA-EB17-4178-AADE-661E2D0CDBA5}" destId="{5046A428-042E-41E0-950E-7E43D9167DCB}" srcOrd="0" destOrd="0" presId="urn:microsoft.com/office/officeart/2018/2/layout/IconVerticalSolidList"/>
    <dgm:cxn modelId="{CA27BCA4-181C-4FB5-B6F2-36BFBFC2ACD5}" type="presParOf" srcId="{9881EAFA-EB17-4178-AADE-661E2D0CDBA5}" destId="{86E79B3C-880F-48A2-BD94-21726ABF268E}" srcOrd="1" destOrd="0" presId="urn:microsoft.com/office/officeart/2018/2/layout/IconVerticalSolidList"/>
    <dgm:cxn modelId="{2DC3F813-F1F4-4F98-8F06-07043163F656}" type="presParOf" srcId="{9881EAFA-EB17-4178-AADE-661E2D0CDBA5}" destId="{3DB25F15-748D-47A8-B591-087FD2CCA2B3}" srcOrd="2" destOrd="0" presId="urn:microsoft.com/office/officeart/2018/2/layout/IconVerticalSolidList"/>
    <dgm:cxn modelId="{57F85A35-EB2B-4F34-923B-E649AB841599}" type="presParOf" srcId="{9881EAFA-EB17-4178-AADE-661E2D0CDBA5}" destId="{C7A15429-53B8-46B0-8F0B-F5F7BFF79472}" srcOrd="3" destOrd="0" presId="urn:microsoft.com/office/officeart/2018/2/layout/IconVerticalSolidList"/>
    <dgm:cxn modelId="{7BDF5621-1B1D-42B8-A267-24B5B4ABDCAA}" type="presParOf" srcId="{A6401ED5-0E73-4EF2-9184-2B7FDDE83DEC}" destId="{FBC14DC0-2FBE-4058-9908-6389C5BE2A25}" srcOrd="1" destOrd="0" presId="urn:microsoft.com/office/officeart/2018/2/layout/IconVerticalSolidList"/>
    <dgm:cxn modelId="{B2AF7102-5553-46D3-9B2B-0E41F32C492F}" type="presParOf" srcId="{A6401ED5-0E73-4EF2-9184-2B7FDDE83DEC}" destId="{2437263E-7EC9-4D86-8C15-14807E3D506F}" srcOrd="2" destOrd="0" presId="urn:microsoft.com/office/officeart/2018/2/layout/IconVerticalSolidList"/>
    <dgm:cxn modelId="{0ABE3A04-527E-4BB4-B54F-1293096DC53F}" type="presParOf" srcId="{2437263E-7EC9-4D86-8C15-14807E3D506F}" destId="{AE65775B-379E-4ED1-8F2B-67A8543B6FDD}" srcOrd="0" destOrd="0" presId="urn:microsoft.com/office/officeart/2018/2/layout/IconVerticalSolidList"/>
    <dgm:cxn modelId="{8A03129A-5843-4F01-AD44-E976597B389D}" type="presParOf" srcId="{2437263E-7EC9-4D86-8C15-14807E3D506F}" destId="{B151F240-C9E0-471E-B7A9-67855E7ABA09}" srcOrd="1" destOrd="0" presId="urn:microsoft.com/office/officeart/2018/2/layout/IconVerticalSolidList"/>
    <dgm:cxn modelId="{2EA9E941-5634-42D4-B5F4-B98467585A92}" type="presParOf" srcId="{2437263E-7EC9-4D86-8C15-14807E3D506F}" destId="{6A393FB8-48B2-4E0F-B75A-BCB5A9B65F68}" srcOrd="2" destOrd="0" presId="urn:microsoft.com/office/officeart/2018/2/layout/IconVerticalSolidList"/>
    <dgm:cxn modelId="{C3C9120A-4364-4F92-9775-7D6349803733}" type="presParOf" srcId="{2437263E-7EC9-4D86-8C15-14807E3D506F}" destId="{8749529F-E11C-4599-B191-2359A2BD7963}" srcOrd="3" destOrd="0" presId="urn:microsoft.com/office/officeart/2018/2/layout/IconVerticalSolidList"/>
    <dgm:cxn modelId="{BF8DF466-CB1C-4128-A7F3-5EC63585E833}" type="presParOf" srcId="{2437263E-7EC9-4D86-8C15-14807E3D506F}" destId="{FE6C7630-17EE-4243-A71C-DA06156DF116}" srcOrd="4" destOrd="0" presId="urn:microsoft.com/office/officeart/2018/2/layout/IconVerticalSolidList"/>
    <dgm:cxn modelId="{FCBE0F7D-DEA3-4E49-88B0-7B120E847E55}" type="presParOf" srcId="{A6401ED5-0E73-4EF2-9184-2B7FDDE83DEC}" destId="{FB9602FC-0348-4D16-9992-DAA7AD8F3A0E}" srcOrd="3" destOrd="0" presId="urn:microsoft.com/office/officeart/2018/2/layout/IconVerticalSolidList"/>
    <dgm:cxn modelId="{6E8CF390-0480-42C8-AFC7-75F3547C8233}" type="presParOf" srcId="{A6401ED5-0E73-4EF2-9184-2B7FDDE83DEC}" destId="{A3326FD5-D6C1-46FD-A16B-BF60CC25E73B}" srcOrd="4" destOrd="0" presId="urn:microsoft.com/office/officeart/2018/2/layout/IconVerticalSolidList"/>
    <dgm:cxn modelId="{BA0A9347-301E-4825-9667-154EBABDBAC1}" type="presParOf" srcId="{A3326FD5-D6C1-46FD-A16B-BF60CC25E73B}" destId="{B79C9B98-8A03-4389-B564-14AED871F528}" srcOrd="0" destOrd="0" presId="urn:microsoft.com/office/officeart/2018/2/layout/IconVerticalSolidList"/>
    <dgm:cxn modelId="{0F2E8AAC-7BA1-438C-801D-C2D2C3AFBC8E}" type="presParOf" srcId="{A3326FD5-D6C1-46FD-A16B-BF60CC25E73B}" destId="{2C944A07-BE10-4350-B22D-60E6498BA6E3}" srcOrd="1" destOrd="0" presId="urn:microsoft.com/office/officeart/2018/2/layout/IconVerticalSolidList"/>
    <dgm:cxn modelId="{6849C572-E6A1-456E-BBAC-40106AEC92FD}" type="presParOf" srcId="{A3326FD5-D6C1-46FD-A16B-BF60CC25E73B}" destId="{E5B6213C-DC8C-44D1-BD15-E1094149BD3E}" srcOrd="2" destOrd="0" presId="urn:microsoft.com/office/officeart/2018/2/layout/IconVerticalSolidList"/>
    <dgm:cxn modelId="{D098C746-C117-434E-925D-4B0DE346CDCB}" type="presParOf" srcId="{A3326FD5-D6C1-46FD-A16B-BF60CC25E73B}" destId="{391CB326-C6B3-461B-8D23-470B616DBCBC}" srcOrd="3" destOrd="0" presId="urn:microsoft.com/office/officeart/2018/2/layout/IconVerticalSolidList"/>
    <dgm:cxn modelId="{638635E4-818E-4BDA-9D5C-B3A40B6D881F}" type="presParOf" srcId="{A3326FD5-D6C1-46FD-A16B-BF60CC25E73B}" destId="{E6930AA9-A3F5-4FBF-8E67-D45BD89FE86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9544E-8C37-4F4B-B9EE-5EB785822FC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CAF63B-AAD6-4774-8EBD-5645A250F1F8}">
      <dgm:prSet/>
      <dgm:spPr/>
      <dgm:t>
        <a:bodyPr/>
        <a:lstStyle/>
        <a:p>
          <a:r>
            <a:rPr lang="en-CA" b="0" i="0"/>
            <a:t>Using the output from topic modeling to create a machine learning model.</a:t>
          </a:r>
          <a:endParaRPr lang="en-US"/>
        </a:p>
      </dgm:t>
    </dgm:pt>
    <dgm:pt modelId="{C31A0052-A18E-4793-AD74-EDD21E2487FE}" type="parTrans" cxnId="{0B9750D1-1B1D-482F-AD6F-249BB26EA3AE}">
      <dgm:prSet/>
      <dgm:spPr/>
      <dgm:t>
        <a:bodyPr/>
        <a:lstStyle/>
        <a:p>
          <a:endParaRPr lang="en-US"/>
        </a:p>
      </dgm:t>
    </dgm:pt>
    <dgm:pt modelId="{0A059962-1429-4AC3-AD95-FDFF79809713}" type="sibTrans" cxnId="{0B9750D1-1B1D-482F-AD6F-249BB26EA3AE}">
      <dgm:prSet/>
      <dgm:spPr/>
      <dgm:t>
        <a:bodyPr/>
        <a:lstStyle/>
        <a:p>
          <a:endParaRPr lang="en-US"/>
        </a:p>
      </dgm:t>
    </dgm:pt>
    <dgm:pt modelId="{591FACF9-CEA6-49B0-A37C-E80EC9720882}">
      <dgm:prSet/>
      <dgm:spPr/>
      <dgm:t>
        <a:bodyPr/>
        <a:lstStyle/>
        <a:p>
          <a:r>
            <a:rPr lang="en-CA" b="0" i="0"/>
            <a:t>Model Accuracy Scores:</a:t>
          </a:r>
          <a:endParaRPr lang="en-US"/>
        </a:p>
      </dgm:t>
    </dgm:pt>
    <dgm:pt modelId="{5B8CBA4A-3C08-4BB6-8C4F-9B3B3475F0C9}" type="parTrans" cxnId="{E123E998-3FE0-4884-B068-F892C4A4BEC9}">
      <dgm:prSet/>
      <dgm:spPr/>
      <dgm:t>
        <a:bodyPr/>
        <a:lstStyle/>
        <a:p>
          <a:endParaRPr lang="en-US"/>
        </a:p>
      </dgm:t>
    </dgm:pt>
    <dgm:pt modelId="{18E02833-6C4A-45FB-A59B-6A2C4C44C4A1}" type="sibTrans" cxnId="{E123E998-3FE0-4884-B068-F892C4A4BEC9}">
      <dgm:prSet/>
      <dgm:spPr/>
      <dgm:t>
        <a:bodyPr/>
        <a:lstStyle/>
        <a:p>
          <a:endParaRPr lang="en-US"/>
        </a:p>
      </dgm:t>
    </dgm:pt>
    <dgm:pt modelId="{A65AF2EA-AD5E-4681-AC6E-09D72EED1B10}">
      <dgm:prSet/>
      <dgm:spPr/>
      <dgm:t>
        <a:bodyPr/>
        <a:lstStyle/>
        <a:p>
          <a:r>
            <a:rPr lang="en-CA" b="0" i="0"/>
            <a:t>Naive Bayes: 82%</a:t>
          </a:r>
          <a:endParaRPr lang="en-US"/>
        </a:p>
      </dgm:t>
    </dgm:pt>
    <dgm:pt modelId="{C06618D8-547C-4BF9-955E-FF7ACF46BE10}" type="parTrans" cxnId="{5BFE8284-769D-496F-A58F-BFDBF7AFB611}">
      <dgm:prSet/>
      <dgm:spPr/>
      <dgm:t>
        <a:bodyPr/>
        <a:lstStyle/>
        <a:p>
          <a:endParaRPr lang="en-US"/>
        </a:p>
      </dgm:t>
    </dgm:pt>
    <dgm:pt modelId="{206B6391-E8D6-4126-8DC1-794265ABB837}" type="sibTrans" cxnId="{5BFE8284-769D-496F-A58F-BFDBF7AFB611}">
      <dgm:prSet/>
      <dgm:spPr/>
      <dgm:t>
        <a:bodyPr/>
        <a:lstStyle/>
        <a:p>
          <a:endParaRPr lang="en-US"/>
        </a:p>
      </dgm:t>
    </dgm:pt>
    <dgm:pt modelId="{2881BFE5-8F52-4D56-879C-D422E6BFACD8}">
      <dgm:prSet/>
      <dgm:spPr/>
      <dgm:t>
        <a:bodyPr/>
        <a:lstStyle/>
        <a:p>
          <a:r>
            <a:rPr lang="en-CA" b="0" i="0"/>
            <a:t>Gradient Boosting Classifier: 92%</a:t>
          </a:r>
          <a:endParaRPr lang="en-US"/>
        </a:p>
      </dgm:t>
    </dgm:pt>
    <dgm:pt modelId="{CA2C0348-A6BB-46CE-9449-BF04B739BD4C}" type="parTrans" cxnId="{0A176022-D28D-432D-A1F4-C23C6CCE6171}">
      <dgm:prSet/>
      <dgm:spPr/>
      <dgm:t>
        <a:bodyPr/>
        <a:lstStyle/>
        <a:p>
          <a:endParaRPr lang="en-US"/>
        </a:p>
      </dgm:t>
    </dgm:pt>
    <dgm:pt modelId="{F23DA32C-00CB-4AA0-894B-D5A1F2887637}" type="sibTrans" cxnId="{0A176022-D28D-432D-A1F4-C23C6CCE6171}">
      <dgm:prSet/>
      <dgm:spPr/>
      <dgm:t>
        <a:bodyPr/>
        <a:lstStyle/>
        <a:p>
          <a:endParaRPr lang="en-US"/>
        </a:p>
      </dgm:t>
    </dgm:pt>
    <dgm:pt modelId="{EB5CA6FF-A519-4EBE-BDB9-3E8C05144892}">
      <dgm:prSet/>
      <dgm:spPr/>
      <dgm:t>
        <a:bodyPr/>
        <a:lstStyle/>
        <a:p>
          <a:r>
            <a:rPr lang="en-CA" b="0" i="0"/>
            <a:t>Random Forest Classifier: 93.7%</a:t>
          </a:r>
          <a:endParaRPr lang="en-US"/>
        </a:p>
      </dgm:t>
    </dgm:pt>
    <dgm:pt modelId="{C84F62BA-4543-4CFB-9E7B-29F983814EFF}" type="parTrans" cxnId="{1F148CD5-795E-4223-A5A5-13D0ACAFA0E0}">
      <dgm:prSet/>
      <dgm:spPr/>
      <dgm:t>
        <a:bodyPr/>
        <a:lstStyle/>
        <a:p>
          <a:endParaRPr lang="en-US"/>
        </a:p>
      </dgm:t>
    </dgm:pt>
    <dgm:pt modelId="{41762247-3248-405B-B2DC-95EC3E6ED18A}" type="sibTrans" cxnId="{1F148CD5-795E-4223-A5A5-13D0ACAFA0E0}">
      <dgm:prSet/>
      <dgm:spPr/>
      <dgm:t>
        <a:bodyPr/>
        <a:lstStyle/>
        <a:p>
          <a:endParaRPr lang="en-US"/>
        </a:p>
      </dgm:t>
    </dgm:pt>
    <dgm:pt modelId="{42CB2E03-E3BF-432B-B0B6-F47A4DD8D07C}">
      <dgm:prSet/>
      <dgm:spPr/>
      <dgm:t>
        <a:bodyPr/>
        <a:lstStyle/>
        <a:p>
          <a:r>
            <a:rPr lang="en-CA" b="0" i="0"/>
            <a:t>Logistic Regression: 93.1%</a:t>
          </a:r>
          <a:endParaRPr lang="en-US"/>
        </a:p>
      </dgm:t>
    </dgm:pt>
    <dgm:pt modelId="{6DC41254-21CC-4461-B1AB-ABA43F9E6D83}" type="parTrans" cxnId="{E4DE55AD-0968-4AFD-9939-B868BF9AA36F}">
      <dgm:prSet/>
      <dgm:spPr/>
      <dgm:t>
        <a:bodyPr/>
        <a:lstStyle/>
        <a:p>
          <a:endParaRPr lang="en-US"/>
        </a:p>
      </dgm:t>
    </dgm:pt>
    <dgm:pt modelId="{B7CBA082-8A99-452D-95A3-D6C34E181B01}" type="sibTrans" cxnId="{E4DE55AD-0968-4AFD-9939-B868BF9AA36F}">
      <dgm:prSet/>
      <dgm:spPr/>
      <dgm:t>
        <a:bodyPr/>
        <a:lstStyle/>
        <a:p>
          <a:endParaRPr lang="en-US"/>
        </a:p>
      </dgm:t>
    </dgm:pt>
    <dgm:pt modelId="{A86C43A3-C973-4473-AB2C-525AB4A95D8F}">
      <dgm:prSet/>
      <dgm:spPr/>
      <dgm:t>
        <a:bodyPr/>
        <a:lstStyle/>
        <a:p>
          <a:r>
            <a:rPr lang="en-CA" b="0" i="0"/>
            <a:t>SVM: 93.6%</a:t>
          </a:r>
          <a:endParaRPr lang="en-US"/>
        </a:p>
      </dgm:t>
    </dgm:pt>
    <dgm:pt modelId="{66E712EF-60D3-4B3C-81E8-1BFF09A13D48}" type="parTrans" cxnId="{E2858048-1024-4429-B8E0-83289BD24C6E}">
      <dgm:prSet/>
      <dgm:spPr/>
      <dgm:t>
        <a:bodyPr/>
        <a:lstStyle/>
        <a:p>
          <a:endParaRPr lang="en-US"/>
        </a:p>
      </dgm:t>
    </dgm:pt>
    <dgm:pt modelId="{85FEA834-B50E-4300-8A5D-79F4D5BFA439}" type="sibTrans" cxnId="{E2858048-1024-4429-B8E0-83289BD24C6E}">
      <dgm:prSet/>
      <dgm:spPr/>
      <dgm:t>
        <a:bodyPr/>
        <a:lstStyle/>
        <a:p>
          <a:endParaRPr lang="en-US"/>
        </a:p>
      </dgm:t>
    </dgm:pt>
    <dgm:pt modelId="{4FF97B0D-07B5-4064-835A-92242CAC3ACA}">
      <dgm:prSet/>
      <dgm:spPr/>
      <dgm:t>
        <a:bodyPr/>
        <a:lstStyle/>
        <a:p>
          <a:r>
            <a:rPr lang="en-CA" b="0" i="0"/>
            <a:t>Final Model Selection: Random Forest Classifier (93.7% accuracy).</a:t>
          </a:r>
          <a:endParaRPr lang="en-US"/>
        </a:p>
      </dgm:t>
    </dgm:pt>
    <dgm:pt modelId="{B4261CB1-0778-4F39-8639-BB1588CEE852}" type="parTrans" cxnId="{F45AB29C-557D-44EB-B3C4-EFB0E283B9B9}">
      <dgm:prSet/>
      <dgm:spPr/>
      <dgm:t>
        <a:bodyPr/>
        <a:lstStyle/>
        <a:p>
          <a:endParaRPr lang="en-US"/>
        </a:p>
      </dgm:t>
    </dgm:pt>
    <dgm:pt modelId="{855DBB33-1D62-41B9-9D18-49A39CDE829C}" type="sibTrans" cxnId="{F45AB29C-557D-44EB-B3C4-EFB0E283B9B9}">
      <dgm:prSet/>
      <dgm:spPr/>
      <dgm:t>
        <a:bodyPr/>
        <a:lstStyle/>
        <a:p>
          <a:endParaRPr lang="en-US"/>
        </a:p>
      </dgm:t>
    </dgm:pt>
    <dgm:pt modelId="{86EB4698-DBC6-4D0E-9129-1A2CE6654C3B}" type="pres">
      <dgm:prSet presAssocID="{9169544E-8C37-4F4B-B9EE-5EB785822FCB}" presName="Name0" presStyleCnt="0">
        <dgm:presLayoutVars>
          <dgm:dir/>
          <dgm:animLvl val="lvl"/>
          <dgm:resizeHandles val="exact"/>
        </dgm:presLayoutVars>
      </dgm:prSet>
      <dgm:spPr/>
    </dgm:pt>
    <dgm:pt modelId="{EC46E372-A8DE-49CB-B13F-A0383B8C96C3}" type="pres">
      <dgm:prSet presAssocID="{4FF97B0D-07B5-4064-835A-92242CAC3ACA}" presName="boxAndChildren" presStyleCnt="0"/>
      <dgm:spPr/>
    </dgm:pt>
    <dgm:pt modelId="{67A5C795-1ECD-48AB-BC5B-202C379672DB}" type="pres">
      <dgm:prSet presAssocID="{4FF97B0D-07B5-4064-835A-92242CAC3ACA}" presName="parentTextBox" presStyleLbl="node1" presStyleIdx="0" presStyleCnt="3"/>
      <dgm:spPr/>
    </dgm:pt>
    <dgm:pt modelId="{B17DA3B4-1A7A-4F19-9805-5D689699AB49}" type="pres">
      <dgm:prSet presAssocID="{18E02833-6C4A-45FB-A59B-6A2C4C44C4A1}" presName="sp" presStyleCnt="0"/>
      <dgm:spPr/>
    </dgm:pt>
    <dgm:pt modelId="{AA26B815-EEC0-4F8D-8EB4-01B12A3B23A9}" type="pres">
      <dgm:prSet presAssocID="{591FACF9-CEA6-49B0-A37C-E80EC9720882}" presName="arrowAndChildren" presStyleCnt="0"/>
      <dgm:spPr/>
    </dgm:pt>
    <dgm:pt modelId="{E247BC0C-1413-4A11-8D5C-4CD9BA3604F6}" type="pres">
      <dgm:prSet presAssocID="{591FACF9-CEA6-49B0-A37C-E80EC9720882}" presName="parentTextArrow" presStyleLbl="node1" presStyleIdx="0" presStyleCnt="3"/>
      <dgm:spPr/>
    </dgm:pt>
    <dgm:pt modelId="{9F3C453C-C633-4BAF-9A77-A0144C97C1C7}" type="pres">
      <dgm:prSet presAssocID="{591FACF9-CEA6-49B0-A37C-E80EC9720882}" presName="arrow" presStyleLbl="node1" presStyleIdx="1" presStyleCnt="3"/>
      <dgm:spPr/>
    </dgm:pt>
    <dgm:pt modelId="{17C2017C-0975-43A3-BD5A-BA6844865F74}" type="pres">
      <dgm:prSet presAssocID="{591FACF9-CEA6-49B0-A37C-E80EC9720882}" presName="descendantArrow" presStyleCnt="0"/>
      <dgm:spPr/>
    </dgm:pt>
    <dgm:pt modelId="{E4114D2E-8BA7-4EE9-AA08-87BD958030ED}" type="pres">
      <dgm:prSet presAssocID="{A65AF2EA-AD5E-4681-AC6E-09D72EED1B10}" presName="childTextArrow" presStyleLbl="fgAccFollowNode1" presStyleIdx="0" presStyleCnt="5">
        <dgm:presLayoutVars>
          <dgm:bulletEnabled val="1"/>
        </dgm:presLayoutVars>
      </dgm:prSet>
      <dgm:spPr/>
    </dgm:pt>
    <dgm:pt modelId="{3D8A0CDF-4E54-4FD7-9B42-9200DDC9CF4A}" type="pres">
      <dgm:prSet presAssocID="{2881BFE5-8F52-4D56-879C-D422E6BFACD8}" presName="childTextArrow" presStyleLbl="fgAccFollowNode1" presStyleIdx="1" presStyleCnt="5">
        <dgm:presLayoutVars>
          <dgm:bulletEnabled val="1"/>
        </dgm:presLayoutVars>
      </dgm:prSet>
      <dgm:spPr/>
    </dgm:pt>
    <dgm:pt modelId="{A3F03118-E6D0-4E3E-B29D-04222388A855}" type="pres">
      <dgm:prSet presAssocID="{EB5CA6FF-A519-4EBE-BDB9-3E8C05144892}" presName="childTextArrow" presStyleLbl="fgAccFollowNode1" presStyleIdx="2" presStyleCnt="5">
        <dgm:presLayoutVars>
          <dgm:bulletEnabled val="1"/>
        </dgm:presLayoutVars>
      </dgm:prSet>
      <dgm:spPr/>
    </dgm:pt>
    <dgm:pt modelId="{394087E9-1E32-4A50-92D6-97528342A8AB}" type="pres">
      <dgm:prSet presAssocID="{42CB2E03-E3BF-432B-B0B6-F47A4DD8D07C}" presName="childTextArrow" presStyleLbl="fgAccFollowNode1" presStyleIdx="3" presStyleCnt="5">
        <dgm:presLayoutVars>
          <dgm:bulletEnabled val="1"/>
        </dgm:presLayoutVars>
      </dgm:prSet>
      <dgm:spPr/>
    </dgm:pt>
    <dgm:pt modelId="{3BB8BF15-0754-48E3-A08C-14A445EC42A7}" type="pres">
      <dgm:prSet presAssocID="{A86C43A3-C973-4473-AB2C-525AB4A95D8F}" presName="childTextArrow" presStyleLbl="fgAccFollowNode1" presStyleIdx="4" presStyleCnt="5">
        <dgm:presLayoutVars>
          <dgm:bulletEnabled val="1"/>
        </dgm:presLayoutVars>
      </dgm:prSet>
      <dgm:spPr/>
    </dgm:pt>
    <dgm:pt modelId="{379405FE-C32E-44E6-BE8E-154349F0D153}" type="pres">
      <dgm:prSet presAssocID="{0A059962-1429-4AC3-AD95-FDFF79809713}" presName="sp" presStyleCnt="0"/>
      <dgm:spPr/>
    </dgm:pt>
    <dgm:pt modelId="{7553AF87-5BA2-47E6-BA73-A2C94B5A8CB5}" type="pres">
      <dgm:prSet presAssocID="{5BCAF63B-AAD6-4774-8EBD-5645A250F1F8}" presName="arrowAndChildren" presStyleCnt="0"/>
      <dgm:spPr/>
    </dgm:pt>
    <dgm:pt modelId="{4B11595A-14D7-4636-AC57-DC4F1C304856}" type="pres">
      <dgm:prSet presAssocID="{5BCAF63B-AAD6-4774-8EBD-5645A250F1F8}" presName="parentTextArrow" presStyleLbl="node1" presStyleIdx="2" presStyleCnt="3"/>
      <dgm:spPr/>
    </dgm:pt>
  </dgm:ptLst>
  <dgm:cxnLst>
    <dgm:cxn modelId="{0A176022-D28D-432D-A1F4-C23C6CCE6171}" srcId="{591FACF9-CEA6-49B0-A37C-E80EC9720882}" destId="{2881BFE5-8F52-4D56-879C-D422E6BFACD8}" srcOrd="1" destOrd="0" parTransId="{CA2C0348-A6BB-46CE-9449-BF04B739BD4C}" sibTransId="{F23DA32C-00CB-4AA0-894B-D5A1F2887637}"/>
    <dgm:cxn modelId="{FA78B429-B7E6-4FBF-9DC9-E6ABD89A7E57}" type="presOf" srcId="{2881BFE5-8F52-4D56-879C-D422E6BFACD8}" destId="{3D8A0CDF-4E54-4FD7-9B42-9200DDC9CF4A}" srcOrd="0" destOrd="0" presId="urn:microsoft.com/office/officeart/2005/8/layout/process4"/>
    <dgm:cxn modelId="{27E87D3C-FF80-4BC1-86D9-7AEDBD833F93}" type="presOf" srcId="{EB5CA6FF-A519-4EBE-BDB9-3E8C05144892}" destId="{A3F03118-E6D0-4E3E-B29D-04222388A855}" srcOrd="0" destOrd="0" presId="urn:microsoft.com/office/officeart/2005/8/layout/process4"/>
    <dgm:cxn modelId="{A8799E5B-CF26-429A-8BA6-50AABE736F4E}" type="presOf" srcId="{42CB2E03-E3BF-432B-B0B6-F47A4DD8D07C}" destId="{394087E9-1E32-4A50-92D6-97528342A8AB}" srcOrd="0" destOrd="0" presId="urn:microsoft.com/office/officeart/2005/8/layout/process4"/>
    <dgm:cxn modelId="{E2858048-1024-4429-B8E0-83289BD24C6E}" srcId="{591FACF9-CEA6-49B0-A37C-E80EC9720882}" destId="{A86C43A3-C973-4473-AB2C-525AB4A95D8F}" srcOrd="4" destOrd="0" parTransId="{66E712EF-60D3-4B3C-81E8-1BFF09A13D48}" sibTransId="{85FEA834-B50E-4300-8A5D-79F4D5BFA439}"/>
    <dgm:cxn modelId="{5BFE8284-769D-496F-A58F-BFDBF7AFB611}" srcId="{591FACF9-CEA6-49B0-A37C-E80EC9720882}" destId="{A65AF2EA-AD5E-4681-AC6E-09D72EED1B10}" srcOrd="0" destOrd="0" parTransId="{C06618D8-547C-4BF9-955E-FF7ACF46BE10}" sibTransId="{206B6391-E8D6-4126-8DC1-794265ABB837}"/>
    <dgm:cxn modelId="{44721C88-2973-4589-A862-6651C265563E}" type="presOf" srcId="{4FF97B0D-07B5-4064-835A-92242CAC3ACA}" destId="{67A5C795-1ECD-48AB-BC5B-202C379672DB}" srcOrd="0" destOrd="0" presId="urn:microsoft.com/office/officeart/2005/8/layout/process4"/>
    <dgm:cxn modelId="{9B91DE8B-B5F7-4FFC-940E-08F84C6136C2}" type="presOf" srcId="{591FACF9-CEA6-49B0-A37C-E80EC9720882}" destId="{9F3C453C-C633-4BAF-9A77-A0144C97C1C7}" srcOrd="1" destOrd="0" presId="urn:microsoft.com/office/officeart/2005/8/layout/process4"/>
    <dgm:cxn modelId="{E123E998-3FE0-4884-B068-F892C4A4BEC9}" srcId="{9169544E-8C37-4F4B-B9EE-5EB785822FCB}" destId="{591FACF9-CEA6-49B0-A37C-E80EC9720882}" srcOrd="1" destOrd="0" parTransId="{5B8CBA4A-3C08-4BB6-8C4F-9B3B3475F0C9}" sibTransId="{18E02833-6C4A-45FB-A59B-6A2C4C44C4A1}"/>
    <dgm:cxn modelId="{F45AB29C-557D-44EB-B3C4-EFB0E283B9B9}" srcId="{9169544E-8C37-4F4B-B9EE-5EB785822FCB}" destId="{4FF97B0D-07B5-4064-835A-92242CAC3ACA}" srcOrd="2" destOrd="0" parTransId="{B4261CB1-0778-4F39-8639-BB1588CEE852}" sibTransId="{855DBB33-1D62-41B9-9D18-49A39CDE829C}"/>
    <dgm:cxn modelId="{910E11A2-B513-4CBE-9C65-40A543264ABB}" type="presOf" srcId="{A65AF2EA-AD5E-4681-AC6E-09D72EED1B10}" destId="{E4114D2E-8BA7-4EE9-AA08-87BD958030ED}" srcOrd="0" destOrd="0" presId="urn:microsoft.com/office/officeart/2005/8/layout/process4"/>
    <dgm:cxn modelId="{97DB93A9-1E04-404E-9208-6EDEEDB78032}" type="presOf" srcId="{9169544E-8C37-4F4B-B9EE-5EB785822FCB}" destId="{86EB4698-DBC6-4D0E-9129-1A2CE6654C3B}" srcOrd="0" destOrd="0" presId="urn:microsoft.com/office/officeart/2005/8/layout/process4"/>
    <dgm:cxn modelId="{E4DE55AD-0968-4AFD-9939-B868BF9AA36F}" srcId="{591FACF9-CEA6-49B0-A37C-E80EC9720882}" destId="{42CB2E03-E3BF-432B-B0B6-F47A4DD8D07C}" srcOrd="3" destOrd="0" parTransId="{6DC41254-21CC-4461-B1AB-ABA43F9E6D83}" sibTransId="{B7CBA082-8A99-452D-95A3-D6C34E181B01}"/>
    <dgm:cxn modelId="{B23AC0BC-6E3F-4605-885A-0466047806BE}" type="presOf" srcId="{A86C43A3-C973-4473-AB2C-525AB4A95D8F}" destId="{3BB8BF15-0754-48E3-A08C-14A445EC42A7}" srcOrd="0" destOrd="0" presId="urn:microsoft.com/office/officeart/2005/8/layout/process4"/>
    <dgm:cxn modelId="{0B9750D1-1B1D-482F-AD6F-249BB26EA3AE}" srcId="{9169544E-8C37-4F4B-B9EE-5EB785822FCB}" destId="{5BCAF63B-AAD6-4774-8EBD-5645A250F1F8}" srcOrd="0" destOrd="0" parTransId="{C31A0052-A18E-4793-AD74-EDD21E2487FE}" sibTransId="{0A059962-1429-4AC3-AD95-FDFF79809713}"/>
    <dgm:cxn modelId="{A786FAD4-F0E8-426F-B597-6DD694E50994}" type="presOf" srcId="{5BCAF63B-AAD6-4774-8EBD-5645A250F1F8}" destId="{4B11595A-14D7-4636-AC57-DC4F1C304856}" srcOrd="0" destOrd="0" presId="urn:microsoft.com/office/officeart/2005/8/layout/process4"/>
    <dgm:cxn modelId="{1F148CD5-795E-4223-A5A5-13D0ACAFA0E0}" srcId="{591FACF9-CEA6-49B0-A37C-E80EC9720882}" destId="{EB5CA6FF-A519-4EBE-BDB9-3E8C05144892}" srcOrd="2" destOrd="0" parTransId="{C84F62BA-4543-4CFB-9E7B-29F983814EFF}" sibTransId="{41762247-3248-405B-B2DC-95EC3E6ED18A}"/>
    <dgm:cxn modelId="{086B7DDF-6779-47D2-B50F-F1EFBF0E9076}" type="presOf" srcId="{591FACF9-CEA6-49B0-A37C-E80EC9720882}" destId="{E247BC0C-1413-4A11-8D5C-4CD9BA3604F6}" srcOrd="0" destOrd="0" presId="urn:microsoft.com/office/officeart/2005/8/layout/process4"/>
    <dgm:cxn modelId="{BAAA240F-BC95-4489-A65D-F9BF446DD137}" type="presParOf" srcId="{86EB4698-DBC6-4D0E-9129-1A2CE6654C3B}" destId="{EC46E372-A8DE-49CB-B13F-A0383B8C96C3}" srcOrd="0" destOrd="0" presId="urn:microsoft.com/office/officeart/2005/8/layout/process4"/>
    <dgm:cxn modelId="{D7469E4F-6840-44BB-ADB4-C3A83D562850}" type="presParOf" srcId="{EC46E372-A8DE-49CB-B13F-A0383B8C96C3}" destId="{67A5C795-1ECD-48AB-BC5B-202C379672DB}" srcOrd="0" destOrd="0" presId="urn:microsoft.com/office/officeart/2005/8/layout/process4"/>
    <dgm:cxn modelId="{157D41F1-DDBB-484B-A03E-9B59CE99A49D}" type="presParOf" srcId="{86EB4698-DBC6-4D0E-9129-1A2CE6654C3B}" destId="{B17DA3B4-1A7A-4F19-9805-5D689699AB49}" srcOrd="1" destOrd="0" presId="urn:microsoft.com/office/officeart/2005/8/layout/process4"/>
    <dgm:cxn modelId="{71658A3A-6FBE-4B7B-8E11-894F3CF79B27}" type="presParOf" srcId="{86EB4698-DBC6-4D0E-9129-1A2CE6654C3B}" destId="{AA26B815-EEC0-4F8D-8EB4-01B12A3B23A9}" srcOrd="2" destOrd="0" presId="urn:microsoft.com/office/officeart/2005/8/layout/process4"/>
    <dgm:cxn modelId="{38AF8D6D-8C5E-4AC6-867C-74BCB7CC67A1}" type="presParOf" srcId="{AA26B815-EEC0-4F8D-8EB4-01B12A3B23A9}" destId="{E247BC0C-1413-4A11-8D5C-4CD9BA3604F6}" srcOrd="0" destOrd="0" presId="urn:microsoft.com/office/officeart/2005/8/layout/process4"/>
    <dgm:cxn modelId="{44D78173-8ED5-4AD0-AE93-7319A8D158BE}" type="presParOf" srcId="{AA26B815-EEC0-4F8D-8EB4-01B12A3B23A9}" destId="{9F3C453C-C633-4BAF-9A77-A0144C97C1C7}" srcOrd="1" destOrd="0" presId="urn:microsoft.com/office/officeart/2005/8/layout/process4"/>
    <dgm:cxn modelId="{EBCECE96-7223-4012-9F8A-CF9675E5BBF7}" type="presParOf" srcId="{AA26B815-EEC0-4F8D-8EB4-01B12A3B23A9}" destId="{17C2017C-0975-43A3-BD5A-BA6844865F74}" srcOrd="2" destOrd="0" presId="urn:microsoft.com/office/officeart/2005/8/layout/process4"/>
    <dgm:cxn modelId="{889F46F8-BDC0-4EB5-8A0D-C16C18FB6A57}" type="presParOf" srcId="{17C2017C-0975-43A3-BD5A-BA6844865F74}" destId="{E4114D2E-8BA7-4EE9-AA08-87BD958030ED}" srcOrd="0" destOrd="0" presId="urn:microsoft.com/office/officeart/2005/8/layout/process4"/>
    <dgm:cxn modelId="{CCF5095C-4AAF-4463-A623-15DD3C783760}" type="presParOf" srcId="{17C2017C-0975-43A3-BD5A-BA6844865F74}" destId="{3D8A0CDF-4E54-4FD7-9B42-9200DDC9CF4A}" srcOrd="1" destOrd="0" presId="urn:microsoft.com/office/officeart/2005/8/layout/process4"/>
    <dgm:cxn modelId="{B19D4387-BBEF-4492-B76B-6FCD599113C0}" type="presParOf" srcId="{17C2017C-0975-43A3-BD5A-BA6844865F74}" destId="{A3F03118-E6D0-4E3E-B29D-04222388A855}" srcOrd="2" destOrd="0" presId="urn:microsoft.com/office/officeart/2005/8/layout/process4"/>
    <dgm:cxn modelId="{C82983C7-2B8B-4701-B4D5-5AAC452CF462}" type="presParOf" srcId="{17C2017C-0975-43A3-BD5A-BA6844865F74}" destId="{394087E9-1E32-4A50-92D6-97528342A8AB}" srcOrd="3" destOrd="0" presId="urn:microsoft.com/office/officeart/2005/8/layout/process4"/>
    <dgm:cxn modelId="{A5B796CB-8E9E-4730-B8E7-9A5D97FE1A29}" type="presParOf" srcId="{17C2017C-0975-43A3-BD5A-BA6844865F74}" destId="{3BB8BF15-0754-48E3-A08C-14A445EC42A7}" srcOrd="4" destOrd="0" presId="urn:microsoft.com/office/officeart/2005/8/layout/process4"/>
    <dgm:cxn modelId="{1851D6E0-CD26-4964-B8AF-BBAE247DB317}" type="presParOf" srcId="{86EB4698-DBC6-4D0E-9129-1A2CE6654C3B}" destId="{379405FE-C32E-44E6-BE8E-154349F0D153}" srcOrd="3" destOrd="0" presId="urn:microsoft.com/office/officeart/2005/8/layout/process4"/>
    <dgm:cxn modelId="{905CE011-B8B3-475C-8BD1-2C09A4D6ADE5}" type="presParOf" srcId="{86EB4698-DBC6-4D0E-9129-1A2CE6654C3B}" destId="{7553AF87-5BA2-47E6-BA73-A2C94B5A8CB5}" srcOrd="4" destOrd="0" presId="urn:microsoft.com/office/officeart/2005/8/layout/process4"/>
    <dgm:cxn modelId="{235030FF-B829-4E7A-BE3A-CFBA3603BA90}" type="presParOf" srcId="{7553AF87-5BA2-47E6-BA73-A2C94B5A8CB5}" destId="{4B11595A-14D7-4636-AC57-DC4F1C3048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A9026-074F-4FC1-888F-657680A6B79D}">
      <dsp:nvSpPr>
        <dsp:cNvPr id="0" name=""/>
        <dsp:cNvSpPr/>
      </dsp:nvSpPr>
      <dsp:spPr>
        <a:xfrm>
          <a:off x="737806" y="0"/>
          <a:ext cx="8361807" cy="341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433CA-F70F-43AC-8339-D6FF3776E063}">
      <dsp:nvSpPr>
        <dsp:cNvPr id="0" name=""/>
        <dsp:cNvSpPr/>
      </dsp:nvSpPr>
      <dsp:spPr>
        <a:xfrm>
          <a:off x="2882" y="1024890"/>
          <a:ext cx="173499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Text Preprocessing</a:t>
          </a:r>
          <a:endParaRPr lang="en-CA" sz="1600" kern="1200" dirty="0"/>
        </a:p>
      </dsp:txBody>
      <dsp:txXfrm>
        <a:off x="69590" y="1091598"/>
        <a:ext cx="1601582" cy="1233104"/>
      </dsp:txXfrm>
    </dsp:sp>
    <dsp:sp modelId="{C846D04E-FF72-4F51-85D3-66C4631C8339}">
      <dsp:nvSpPr>
        <dsp:cNvPr id="0" name=""/>
        <dsp:cNvSpPr/>
      </dsp:nvSpPr>
      <dsp:spPr>
        <a:xfrm>
          <a:off x="2027046" y="1024890"/>
          <a:ext cx="173499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TextBlob for Sentiment Analysis</a:t>
          </a:r>
          <a:endParaRPr lang="en-CA" sz="1600" kern="1200" dirty="0"/>
        </a:p>
      </dsp:txBody>
      <dsp:txXfrm>
        <a:off x="2093754" y="1091598"/>
        <a:ext cx="1601582" cy="1233104"/>
      </dsp:txXfrm>
    </dsp:sp>
    <dsp:sp modelId="{5EE57972-4A76-42AE-B75E-A05367A19183}">
      <dsp:nvSpPr>
        <dsp:cNvPr id="0" name=""/>
        <dsp:cNvSpPr/>
      </dsp:nvSpPr>
      <dsp:spPr>
        <a:xfrm>
          <a:off x="4051210" y="1024890"/>
          <a:ext cx="173499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Topic Modelling</a:t>
          </a:r>
          <a:endParaRPr lang="en-CA" sz="1600" kern="1200" dirty="0"/>
        </a:p>
      </dsp:txBody>
      <dsp:txXfrm>
        <a:off x="4117918" y="1091598"/>
        <a:ext cx="1601582" cy="1233104"/>
      </dsp:txXfrm>
    </dsp:sp>
    <dsp:sp modelId="{69E27812-EA6B-4E7F-868A-CDE6805698C9}">
      <dsp:nvSpPr>
        <dsp:cNvPr id="0" name=""/>
        <dsp:cNvSpPr/>
      </dsp:nvSpPr>
      <dsp:spPr>
        <a:xfrm>
          <a:off x="6075375" y="1024890"/>
          <a:ext cx="173499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Interpreting Mobile Reviews</a:t>
          </a:r>
          <a:endParaRPr lang="en-CA" sz="1600" kern="1200" dirty="0"/>
        </a:p>
      </dsp:txBody>
      <dsp:txXfrm>
        <a:off x="6142083" y="1091598"/>
        <a:ext cx="1601582" cy="1233104"/>
      </dsp:txXfrm>
    </dsp:sp>
    <dsp:sp modelId="{92441150-416B-4D93-BCE2-4C3B9CA848B7}">
      <dsp:nvSpPr>
        <dsp:cNvPr id="0" name=""/>
        <dsp:cNvSpPr/>
      </dsp:nvSpPr>
      <dsp:spPr>
        <a:xfrm>
          <a:off x="8099539" y="1024890"/>
          <a:ext cx="173499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Machine learning</a:t>
          </a:r>
          <a:endParaRPr lang="en-CA" sz="1600" kern="1200" dirty="0"/>
        </a:p>
      </dsp:txBody>
      <dsp:txXfrm>
        <a:off x="8166247" y="1091598"/>
        <a:ext cx="1601582" cy="12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5233F-2F4E-49CA-BF0E-A87819E313E0}">
      <dsp:nvSpPr>
        <dsp:cNvPr id="0" name=""/>
        <dsp:cNvSpPr/>
      </dsp:nvSpPr>
      <dsp:spPr>
        <a:xfrm>
          <a:off x="0" y="41215"/>
          <a:ext cx="6391275" cy="25173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/>
            <a:t>Cleaning and preparing text data.</a:t>
          </a:r>
          <a:endParaRPr lang="en-US" sz="4500" kern="1200"/>
        </a:p>
      </dsp:txBody>
      <dsp:txXfrm>
        <a:off x="122886" y="164101"/>
        <a:ext cx="6145503" cy="2271556"/>
      </dsp:txXfrm>
    </dsp:sp>
    <dsp:sp modelId="{FAF76424-676D-4B88-8572-FF44882C7E5D}">
      <dsp:nvSpPr>
        <dsp:cNvPr id="0" name=""/>
        <dsp:cNvSpPr/>
      </dsp:nvSpPr>
      <dsp:spPr>
        <a:xfrm>
          <a:off x="0" y="2688143"/>
          <a:ext cx="6391275" cy="2517328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Tokenization, </a:t>
          </a:r>
          <a:r>
            <a:rPr lang="en-US" sz="4500" b="0" i="0" kern="1200" dirty="0" err="1"/>
            <a:t>stopword</a:t>
          </a:r>
          <a:r>
            <a:rPr lang="en-US" sz="4500" b="0" i="0" kern="1200" dirty="0"/>
            <a:t> removal, and stemming.</a:t>
          </a:r>
          <a:endParaRPr lang="en-US" sz="4500" kern="1200" dirty="0"/>
        </a:p>
      </dsp:txBody>
      <dsp:txXfrm>
        <a:off x="122886" y="2811029"/>
        <a:ext cx="6145503" cy="2271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6A428-042E-41E0-950E-7E43D9167DCB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9B3C-880F-48A2-BD94-21726ABF268E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5429-53B8-46B0-8F0B-F5F7BFF79472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Using LDA (Latent Dirichlet Allocation) for topic modeling.</a:t>
          </a:r>
          <a:endParaRPr lang="en-US" sz="2500" kern="1200"/>
        </a:p>
      </dsp:txBody>
      <dsp:txXfrm>
        <a:off x="1730984" y="640"/>
        <a:ext cx="4660290" cy="1498687"/>
      </dsp:txXfrm>
    </dsp:sp>
    <dsp:sp modelId="{AE65775B-379E-4ED1-8F2B-67A8543B6FDD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1F240-C9E0-471E-B7A9-67855E7ABA09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9529F-E11C-4599-B191-2359A2BD7963}">
      <dsp:nvSpPr>
        <dsp:cNvPr id="0" name=""/>
        <dsp:cNvSpPr/>
      </dsp:nvSpPr>
      <dsp:spPr>
        <a:xfrm>
          <a:off x="1730984" y="1873999"/>
          <a:ext cx="2876073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Negative Review Analysis:</a:t>
          </a:r>
          <a:endParaRPr lang="en-US" sz="2500" kern="1200"/>
        </a:p>
      </dsp:txBody>
      <dsp:txXfrm>
        <a:off x="1730984" y="1873999"/>
        <a:ext cx="2876073" cy="1498687"/>
      </dsp:txXfrm>
    </dsp:sp>
    <dsp:sp modelId="{FE6C7630-17EE-4243-A71C-DA06156DF116}">
      <dsp:nvSpPr>
        <dsp:cNvPr id="0" name=""/>
        <dsp:cNvSpPr/>
      </dsp:nvSpPr>
      <dsp:spPr>
        <a:xfrm>
          <a:off x="4607057" y="1873999"/>
          <a:ext cx="1784217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Identifying common themes or issues in negative reviews.</a:t>
          </a:r>
          <a:endParaRPr lang="en-US" sz="1400" kern="1200"/>
        </a:p>
      </dsp:txBody>
      <dsp:txXfrm>
        <a:off x="4607057" y="1873999"/>
        <a:ext cx="1784217" cy="1498687"/>
      </dsp:txXfrm>
    </dsp:sp>
    <dsp:sp modelId="{B79C9B98-8A03-4389-B564-14AED871F528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44A07-BE10-4350-B22D-60E6498BA6E3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CB326-C6B3-461B-8D23-470B616DBCBC}">
      <dsp:nvSpPr>
        <dsp:cNvPr id="0" name=""/>
        <dsp:cNvSpPr/>
      </dsp:nvSpPr>
      <dsp:spPr>
        <a:xfrm>
          <a:off x="1730984" y="3747359"/>
          <a:ext cx="2876073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Positive Review Analysis:</a:t>
          </a:r>
          <a:endParaRPr lang="en-US" sz="2500" kern="1200"/>
        </a:p>
      </dsp:txBody>
      <dsp:txXfrm>
        <a:off x="1730984" y="3747359"/>
        <a:ext cx="2876073" cy="1498687"/>
      </dsp:txXfrm>
    </dsp:sp>
    <dsp:sp modelId="{E6930AA9-A3F5-4FBF-8E67-D45BD89FE868}">
      <dsp:nvSpPr>
        <dsp:cNvPr id="0" name=""/>
        <dsp:cNvSpPr/>
      </dsp:nvSpPr>
      <dsp:spPr>
        <a:xfrm>
          <a:off x="4607057" y="3747359"/>
          <a:ext cx="1784217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Gaining insights into positive aspects.</a:t>
          </a:r>
          <a:endParaRPr lang="en-US" sz="1400" kern="1200" dirty="0"/>
        </a:p>
      </dsp:txBody>
      <dsp:txXfrm>
        <a:off x="4607057" y="3747359"/>
        <a:ext cx="1784217" cy="1498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5C795-1ECD-48AB-BC5B-202C379672DB}">
      <dsp:nvSpPr>
        <dsp:cNvPr id="0" name=""/>
        <dsp:cNvSpPr/>
      </dsp:nvSpPr>
      <dsp:spPr>
        <a:xfrm>
          <a:off x="0" y="3949459"/>
          <a:ext cx="6391275" cy="129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Final Model Selection: Random Forest Classifier (93.7% accuracy).</a:t>
          </a:r>
          <a:endParaRPr lang="en-US" sz="2400" kern="1200"/>
        </a:p>
      </dsp:txBody>
      <dsp:txXfrm>
        <a:off x="0" y="3949459"/>
        <a:ext cx="6391275" cy="1296300"/>
      </dsp:txXfrm>
    </dsp:sp>
    <dsp:sp modelId="{9F3C453C-C633-4BAF-9A77-A0144C97C1C7}">
      <dsp:nvSpPr>
        <dsp:cNvPr id="0" name=""/>
        <dsp:cNvSpPr/>
      </dsp:nvSpPr>
      <dsp:spPr>
        <a:xfrm rot="10800000">
          <a:off x="0" y="1975193"/>
          <a:ext cx="6391275" cy="1993710"/>
        </a:xfrm>
        <a:prstGeom prst="upArrowCallou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Model Accuracy Scores:</a:t>
          </a:r>
          <a:endParaRPr lang="en-US" sz="2400" kern="1200"/>
        </a:p>
      </dsp:txBody>
      <dsp:txXfrm rot="-10800000">
        <a:off x="0" y="1975193"/>
        <a:ext cx="6391275" cy="699792"/>
      </dsp:txXfrm>
    </dsp:sp>
    <dsp:sp modelId="{E4114D2E-8BA7-4EE9-AA08-87BD958030ED}">
      <dsp:nvSpPr>
        <dsp:cNvPr id="0" name=""/>
        <dsp:cNvSpPr/>
      </dsp:nvSpPr>
      <dsp:spPr>
        <a:xfrm>
          <a:off x="780" y="2674985"/>
          <a:ext cx="1277942" cy="5961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Naive Bayes: 82%</a:t>
          </a:r>
          <a:endParaRPr lang="en-US" sz="1100" kern="1200"/>
        </a:p>
      </dsp:txBody>
      <dsp:txXfrm>
        <a:off x="780" y="2674985"/>
        <a:ext cx="1277942" cy="596119"/>
      </dsp:txXfrm>
    </dsp:sp>
    <dsp:sp modelId="{3D8A0CDF-4E54-4FD7-9B42-9200DDC9CF4A}">
      <dsp:nvSpPr>
        <dsp:cNvPr id="0" name=""/>
        <dsp:cNvSpPr/>
      </dsp:nvSpPr>
      <dsp:spPr>
        <a:xfrm>
          <a:off x="1278723" y="2674985"/>
          <a:ext cx="1277942" cy="596119"/>
        </a:xfrm>
        <a:prstGeom prst="rect">
          <a:avLst/>
        </a:prstGeom>
        <a:solidFill>
          <a:schemeClr val="accent2">
            <a:tint val="40000"/>
            <a:alpha val="90000"/>
            <a:hueOff val="-5151046"/>
            <a:satOff val="265"/>
            <a:lumOff val="1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151046"/>
              <a:satOff val="265"/>
              <a:lumOff val="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Gradient Boosting Classifier: 92%</a:t>
          </a:r>
          <a:endParaRPr lang="en-US" sz="1100" kern="1200"/>
        </a:p>
      </dsp:txBody>
      <dsp:txXfrm>
        <a:off x="1278723" y="2674985"/>
        <a:ext cx="1277942" cy="596119"/>
      </dsp:txXfrm>
    </dsp:sp>
    <dsp:sp modelId="{A3F03118-E6D0-4E3E-B29D-04222388A855}">
      <dsp:nvSpPr>
        <dsp:cNvPr id="0" name=""/>
        <dsp:cNvSpPr/>
      </dsp:nvSpPr>
      <dsp:spPr>
        <a:xfrm>
          <a:off x="2556666" y="2674985"/>
          <a:ext cx="1277942" cy="596119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Random Forest Classifier: 93.7%</a:t>
          </a:r>
          <a:endParaRPr lang="en-US" sz="1100" kern="1200"/>
        </a:p>
      </dsp:txBody>
      <dsp:txXfrm>
        <a:off x="2556666" y="2674985"/>
        <a:ext cx="1277942" cy="596119"/>
      </dsp:txXfrm>
    </dsp:sp>
    <dsp:sp modelId="{394087E9-1E32-4A50-92D6-97528342A8AB}">
      <dsp:nvSpPr>
        <dsp:cNvPr id="0" name=""/>
        <dsp:cNvSpPr/>
      </dsp:nvSpPr>
      <dsp:spPr>
        <a:xfrm>
          <a:off x="3834608" y="2674985"/>
          <a:ext cx="1277942" cy="596119"/>
        </a:xfrm>
        <a:prstGeom prst="rect">
          <a:avLst/>
        </a:prstGeom>
        <a:solidFill>
          <a:schemeClr val="accent2">
            <a:tint val="40000"/>
            <a:alpha val="90000"/>
            <a:hueOff val="-15453138"/>
            <a:satOff val="796"/>
            <a:lumOff val="4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5453138"/>
              <a:satOff val="796"/>
              <a:lumOff val="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Logistic Regression: 93.1%</a:t>
          </a:r>
          <a:endParaRPr lang="en-US" sz="1100" kern="1200"/>
        </a:p>
      </dsp:txBody>
      <dsp:txXfrm>
        <a:off x="3834608" y="2674985"/>
        <a:ext cx="1277942" cy="596119"/>
      </dsp:txXfrm>
    </dsp:sp>
    <dsp:sp modelId="{3BB8BF15-0754-48E3-A08C-14A445EC42A7}">
      <dsp:nvSpPr>
        <dsp:cNvPr id="0" name=""/>
        <dsp:cNvSpPr/>
      </dsp:nvSpPr>
      <dsp:spPr>
        <a:xfrm>
          <a:off x="5112551" y="2674985"/>
          <a:ext cx="1277942" cy="59611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SVM: 93.6%</a:t>
          </a:r>
          <a:endParaRPr lang="en-US" sz="1100" kern="1200"/>
        </a:p>
      </dsp:txBody>
      <dsp:txXfrm>
        <a:off x="5112551" y="2674985"/>
        <a:ext cx="1277942" cy="596119"/>
      </dsp:txXfrm>
    </dsp:sp>
    <dsp:sp modelId="{4B11595A-14D7-4636-AC57-DC4F1C304856}">
      <dsp:nvSpPr>
        <dsp:cNvPr id="0" name=""/>
        <dsp:cNvSpPr/>
      </dsp:nvSpPr>
      <dsp:spPr>
        <a:xfrm rot="10800000">
          <a:off x="0" y="927"/>
          <a:ext cx="6391275" cy="1993710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Using the output from topic modeling to create a machine learning model.</a:t>
          </a:r>
          <a:endParaRPr lang="en-US" sz="2400" kern="1200"/>
        </a:p>
      </dsp:txBody>
      <dsp:txXfrm rot="10800000">
        <a:off x="0" y="927"/>
        <a:ext cx="6391275" cy="1295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1064-5096-16C8-E01B-70772DB6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954107"/>
          </a:xfrm>
        </p:spPr>
        <p:txBody>
          <a:bodyPr/>
          <a:lstStyle/>
          <a:p>
            <a:r>
              <a:rPr lang="en-CA" b="1" dirty="0"/>
              <a:t>In-depth Product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D21A-0056-6A41-E4CC-28AD72BA4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45280"/>
            <a:ext cx="8825658" cy="1381760"/>
          </a:xfrm>
        </p:spPr>
        <p:txBody>
          <a:bodyPr>
            <a:normAutofit/>
          </a:bodyPr>
          <a:lstStyle/>
          <a:p>
            <a:pPr algn="r"/>
            <a:r>
              <a:rPr lang="en-CA" dirty="0"/>
              <a:t>BY:</a:t>
            </a:r>
          </a:p>
          <a:p>
            <a:pPr algn="r"/>
            <a:r>
              <a:rPr lang="en-CA" dirty="0"/>
              <a:t>Parul Bhutani Wadhwa</a:t>
            </a:r>
          </a:p>
          <a:p>
            <a:pPr algn="r"/>
            <a:r>
              <a:rPr lang="en-CA" dirty="0"/>
              <a:t>Snehal kathiriya</a:t>
            </a:r>
          </a:p>
        </p:txBody>
      </p:sp>
    </p:spTree>
    <p:extLst>
      <p:ext uri="{BB962C8B-B14F-4D97-AF65-F5344CB8AC3E}">
        <p14:creationId xmlns:p14="http://schemas.microsoft.com/office/powerpoint/2010/main" val="255186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76958-5D59-2C62-2522-A6F856E6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  <a:latin typeface="+mn-lt"/>
              </a:rPr>
              <a:t>5)</a:t>
            </a:r>
            <a:r>
              <a:rPr lang="en-CA">
                <a:solidFill>
                  <a:srgbClr val="EBEBEB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Machine learning: </a:t>
            </a:r>
            <a:endParaRPr lang="en-CA">
              <a:solidFill>
                <a:srgbClr val="EBEBEB"/>
              </a:solidFill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CD75870-5C1A-63FB-E29D-5F5B825B1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85345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28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C4908-F47B-E8FF-CA95-45121536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CA" sz="3200" b="1">
                <a:solidFill>
                  <a:srgbClr val="EBEBEB"/>
                </a:solidFill>
              </a:rPr>
              <a:t>NLP and Sentimental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ABE22-FF5C-5EE2-2872-9D2D309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 is an area of artificial intelligence that deals with how computers and humans interact with each other through natural language. NLP uses a variety of techniques and algorithms to understand, comprehend, and create human language in a useful way.</a:t>
            </a:r>
            <a:endParaRPr lang="en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is one of the most important applications of NLP. It uses algorithms to extract, measure, and analyze subjective information from text. It analyzes the sentiment expressed by a piece of text and classifies it as good, bad, or neutral.</a:t>
            </a:r>
            <a:endParaRPr lang="en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765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E54C-D599-5F9A-229F-9DFC386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87841C-FDEE-A6D6-6F67-0602772DF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221858"/>
              </p:ext>
            </p:extLst>
          </p:nvPr>
        </p:nvGraphicFramePr>
        <p:xfrm>
          <a:off x="1155700" y="2603500"/>
          <a:ext cx="9837420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0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B6E10E-4979-6932-5121-3471ACC2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EBEBEB"/>
                </a:solidFill>
              </a:rPr>
              <a:t>1) Text-Preprocessing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9CAA37-9C0C-2106-FFA5-D66CB6A2E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9247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98994-2561-CACC-0865-AAE4B017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CA" sz="3200" b="1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2) TextBlob for Sentiment Analysis</a:t>
            </a:r>
            <a:endParaRPr lang="en-CA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9D45-7A99-C428-17CD-171577F5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The processed text is fed into </a:t>
            </a:r>
            <a:r>
              <a:rPr lang="en-US" sz="2000" b="0" i="0" dirty="0" err="1">
                <a:effectLst/>
                <a:latin typeface="Söhne"/>
              </a:rPr>
              <a:t>TextBlob's</a:t>
            </a:r>
            <a:r>
              <a:rPr lang="en-US" sz="2000" b="0" i="0" dirty="0">
                <a:effectLst/>
                <a:latin typeface="Söhne"/>
              </a:rPr>
              <a:t> sentiment analysis model, where each word is assigned a sentiment score known as 'polarity.' The overall sentiment score is then determined based on the lexicon of the text. The word polarity is a numerical value that signifies the sentiment of the text, ranging from -1 (indicating the most negative sentiment) to 1 (indicating the most positive sentiment).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550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4F4C81-10FF-4D4B-26B9-2E9B7DB6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EBEBEB"/>
                </a:solidFill>
              </a:rPr>
              <a:t>3) </a:t>
            </a:r>
            <a:r>
              <a:rPr lang="en-CA" sz="3200" b="1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Topic Modelling</a:t>
            </a:r>
            <a:endParaRPr lang="en-CA" sz="3200" b="1" dirty="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7CEA2-AA13-A88B-806D-CFDD557A5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1666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524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88B8-81EC-CABD-9193-576CF103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5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42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Interpreting Mobile Reviews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1AC9-733B-E3EC-9350-43466B8C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4C18A02F-2B72-9246-748E-02E59C43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777935"/>
            <a:ext cx="6443180" cy="3302129"/>
          </a:xfrm>
          <a:prstGeom prst="rect">
            <a:avLst/>
          </a:prstGeom>
        </p:spPr>
      </p:pic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273B9DA7-96BC-6EDF-E7FD-3FBC3B6C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0" y="3151251"/>
            <a:ext cx="7524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EFAE3959-3805-1E2A-CB42-7E78CB669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110" y="797862"/>
            <a:ext cx="5448111" cy="2792156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AF43202E-EA97-FB5C-3AE0-3CC955546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817052"/>
            <a:ext cx="5370123" cy="2752188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DDF0A-3A6E-46F5-B03E-FD5FDB0A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4" y="4858514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0" i="0" kern="120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5</a:t>
            </a:r>
            <a:r>
              <a:rPr lang="en-US" sz="5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5600" b="0" i="0" kern="120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Interpreting Mobile Reviews</a:t>
            </a:r>
            <a:endParaRPr lang="en-US" sz="5600" b="0" i="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06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BEF18-2E3F-092A-D985-A6470E03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5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5400" b="0" i="0" kern="1200" dirty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Interpreting Mobile Reviews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8" name="Content Placeholder 7" descr="A close-up of words&#10;&#10;Description automatically generated">
            <a:extLst>
              <a:ext uri="{FF2B5EF4-FFF2-40B4-BE49-F238E27FC236}">
                <a16:creationId xmlns:a16="http://schemas.microsoft.com/office/drawing/2014/main" id="{9BE96B39-0ACB-7E79-3D8A-BBD7DAE6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70" y="1145943"/>
            <a:ext cx="4417722" cy="2264083"/>
          </a:xfrm>
          <a:prstGeom prst="rect">
            <a:avLst/>
          </a:prstGeom>
        </p:spPr>
      </p:pic>
      <p:pic>
        <p:nvPicPr>
          <p:cNvPr id="10" name="Content Placeholder 9" descr="A close-up of words&#10;&#10;Description automatically generated">
            <a:extLst>
              <a:ext uri="{FF2B5EF4-FFF2-40B4-BE49-F238E27FC236}">
                <a16:creationId xmlns:a16="http://schemas.microsoft.com/office/drawing/2014/main" id="{D25CF3C6-C730-0C92-1186-C1652014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75" y="3574618"/>
            <a:ext cx="4417713" cy="22640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2D1C-3FAB-32FE-3011-4757430B2CA3}"/>
              </a:ext>
            </a:extLst>
          </p:cNvPr>
          <p:cNvSpPr>
            <a:spLocks/>
          </p:cNvSpPr>
          <p:nvPr/>
        </p:nvSpPr>
        <p:spPr>
          <a:xfrm>
            <a:off x="1154954" y="2603500"/>
            <a:ext cx="4825157" cy="576262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4475F-DE9D-2833-C670-31AE9A051637}"/>
              </a:ext>
            </a:extLst>
          </p:cNvPr>
          <p:cNvSpPr>
            <a:spLocks/>
          </p:cNvSpPr>
          <p:nvPr/>
        </p:nvSpPr>
        <p:spPr>
          <a:xfrm>
            <a:off x="6208712" y="2603500"/>
            <a:ext cx="4825159" cy="576262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702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331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Wingdings 3</vt:lpstr>
      <vt:lpstr>Ion Boardroom</vt:lpstr>
      <vt:lpstr>In-depth Product Reviews</vt:lpstr>
      <vt:lpstr>NLP and Sentimental Analysis</vt:lpstr>
      <vt:lpstr>How It Works</vt:lpstr>
      <vt:lpstr>1) Text-Preprocessing</vt:lpstr>
      <vt:lpstr>2) TextBlob for Sentiment Analysis</vt:lpstr>
      <vt:lpstr>3) Topic Modelling</vt:lpstr>
      <vt:lpstr>5) Interpreting Mobile Reviews</vt:lpstr>
      <vt:lpstr>5) Interpreting Mobile Reviews</vt:lpstr>
      <vt:lpstr>5) Interpreting Mobile Reviews</vt:lpstr>
      <vt:lpstr>5) Machine learning: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In-depth Product Reviews</dc:title>
  <dc:creator>snehal patel</dc:creator>
  <cp:lastModifiedBy>snehal patel</cp:lastModifiedBy>
  <cp:revision>3</cp:revision>
  <dcterms:created xsi:type="dcterms:W3CDTF">2023-11-22T05:48:20Z</dcterms:created>
  <dcterms:modified xsi:type="dcterms:W3CDTF">2023-11-22T06:19:31Z</dcterms:modified>
</cp:coreProperties>
</file>