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84" r:id="rId5"/>
    <p:sldId id="287" r:id="rId6"/>
    <p:sldId id="297" r:id="rId7"/>
    <p:sldId id="296" r:id="rId8"/>
    <p:sldId id="300" r:id="rId9"/>
    <p:sldId id="298" r:id="rId10"/>
    <p:sldId id="301" r:id="rId11"/>
    <p:sldId id="302" r:id="rId12"/>
    <p:sldId id="304" r:id="rId13"/>
    <p:sldId id="305" r:id="rId14"/>
    <p:sldId id="308" r:id="rId15"/>
    <p:sldId id="30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899" autoAdjust="0"/>
  </p:normalViewPr>
  <p:slideViewPr>
    <p:cSldViewPr snapToGrid="0" snapToObjects="1" showGuides="1">
      <p:cViewPr varScale="1">
        <p:scale>
          <a:sx n="63" d="100"/>
          <a:sy n="63" d="100"/>
        </p:scale>
        <p:origin x="764" y="56"/>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diagrams/_rels/data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FD2195-6668-474A-8000-C5421F8BA76E}" type="doc">
      <dgm:prSet loTypeId="urn:microsoft.com/office/officeart/2005/8/layout/list1" loCatId="list" qsTypeId="urn:microsoft.com/office/officeart/2005/8/quickstyle/simple4" qsCatId="simple" csTypeId="urn:microsoft.com/office/officeart/2005/8/colors/accent3_3" csCatId="accent3" phldr="1"/>
      <dgm:spPr/>
      <dgm:t>
        <a:bodyPr/>
        <a:lstStyle/>
        <a:p>
          <a:endParaRPr lang="en-CA"/>
        </a:p>
      </dgm:t>
    </dgm:pt>
    <dgm:pt modelId="{58178D2F-F194-4B39-BD4F-DF2AB30805B8}">
      <dgm:prSet phldrT="[Text]"/>
      <dgm:spPr/>
      <dgm:t>
        <a:bodyPr/>
        <a:lstStyle/>
        <a:p>
          <a:r>
            <a:rPr lang="en-CA" dirty="0"/>
            <a:t>Categorical</a:t>
          </a:r>
        </a:p>
      </dgm:t>
    </dgm:pt>
    <dgm:pt modelId="{1D4DF7DE-1E1B-41FE-B18A-B416109708E8}" type="parTrans" cxnId="{00B1FE2D-7290-4185-BCA1-E0D9321E8C05}">
      <dgm:prSet/>
      <dgm:spPr/>
      <dgm:t>
        <a:bodyPr/>
        <a:lstStyle/>
        <a:p>
          <a:endParaRPr lang="en-CA"/>
        </a:p>
      </dgm:t>
    </dgm:pt>
    <dgm:pt modelId="{ECE7F65D-57B2-4972-BA7D-8C59EF4DE645}" type="sibTrans" cxnId="{00B1FE2D-7290-4185-BCA1-E0D9321E8C05}">
      <dgm:prSet/>
      <dgm:spPr/>
      <dgm:t>
        <a:bodyPr/>
        <a:lstStyle/>
        <a:p>
          <a:endParaRPr lang="en-CA"/>
        </a:p>
      </dgm:t>
    </dgm:pt>
    <dgm:pt modelId="{702C600E-43C2-4124-826E-1FDEE90E212A}">
      <dgm:prSet phldrT="[Text]"/>
      <dgm:spPr/>
      <dgm:t>
        <a:bodyPr/>
        <a:lstStyle/>
        <a:p>
          <a:r>
            <a:rPr lang="en-CA" dirty="0"/>
            <a:t>Understanding</a:t>
          </a:r>
        </a:p>
      </dgm:t>
    </dgm:pt>
    <dgm:pt modelId="{6711028A-4A5E-44FC-BF21-0901EA95D11D}" type="sibTrans" cxnId="{C185341D-7B46-41CA-8AF2-862E45EBC78D}">
      <dgm:prSet/>
      <dgm:spPr/>
      <dgm:t>
        <a:bodyPr/>
        <a:lstStyle/>
        <a:p>
          <a:endParaRPr lang="en-CA"/>
        </a:p>
      </dgm:t>
    </dgm:pt>
    <dgm:pt modelId="{AF6D3BA0-62D5-49E9-9CFB-FC2C9BD8A1A0}" type="parTrans" cxnId="{C185341D-7B46-41CA-8AF2-862E45EBC78D}">
      <dgm:prSet/>
      <dgm:spPr/>
      <dgm:t>
        <a:bodyPr/>
        <a:lstStyle/>
        <a:p>
          <a:endParaRPr lang="en-CA"/>
        </a:p>
      </dgm:t>
    </dgm:pt>
    <dgm:pt modelId="{84A474BB-E5AF-461F-88A8-8E377FAE0971}">
      <dgm:prSet/>
      <dgm:spPr/>
      <dgm:t>
        <a:bodyPr/>
        <a:lstStyle/>
        <a:p>
          <a:r>
            <a:rPr lang="en-CA" dirty="0"/>
            <a:t>Data Imbalance</a:t>
          </a:r>
        </a:p>
      </dgm:t>
    </dgm:pt>
    <dgm:pt modelId="{E5DEE652-9D1B-4916-894D-91F6308560C3}" type="parTrans" cxnId="{BEF4AF54-6932-4410-9519-E2BF62F19159}">
      <dgm:prSet/>
      <dgm:spPr/>
      <dgm:t>
        <a:bodyPr/>
        <a:lstStyle/>
        <a:p>
          <a:endParaRPr lang="en-CA"/>
        </a:p>
      </dgm:t>
    </dgm:pt>
    <dgm:pt modelId="{8DF3002C-6AC4-4402-98D6-14FAA11577C4}" type="sibTrans" cxnId="{BEF4AF54-6932-4410-9519-E2BF62F19159}">
      <dgm:prSet/>
      <dgm:spPr/>
      <dgm:t>
        <a:bodyPr/>
        <a:lstStyle/>
        <a:p>
          <a:endParaRPr lang="en-CA"/>
        </a:p>
      </dgm:t>
    </dgm:pt>
    <dgm:pt modelId="{7D7FF141-CAE3-4D16-BBCF-1AFB98806C91}">
      <dgm:prSet/>
      <dgm:spPr/>
      <dgm:t>
        <a:bodyPr/>
        <a:lstStyle/>
        <a:p>
          <a:r>
            <a:rPr lang="en-CA" dirty="0"/>
            <a:t>Data Filtration</a:t>
          </a:r>
        </a:p>
      </dgm:t>
    </dgm:pt>
    <dgm:pt modelId="{8CB6ED5E-9D03-4A3A-BE08-B0B610165F77}" type="parTrans" cxnId="{9F88853B-849E-4C61-9A3B-64FABF6F29ED}">
      <dgm:prSet/>
      <dgm:spPr/>
      <dgm:t>
        <a:bodyPr/>
        <a:lstStyle/>
        <a:p>
          <a:endParaRPr lang="en-CA"/>
        </a:p>
      </dgm:t>
    </dgm:pt>
    <dgm:pt modelId="{5C1585F5-CF4E-412F-BA53-63709771451F}" type="sibTrans" cxnId="{9F88853B-849E-4C61-9A3B-64FABF6F29ED}">
      <dgm:prSet/>
      <dgm:spPr/>
      <dgm:t>
        <a:bodyPr/>
        <a:lstStyle/>
        <a:p>
          <a:endParaRPr lang="en-CA"/>
        </a:p>
      </dgm:t>
    </dgm:pt>
    <dgm:pt modelId="{5FF74D44-7903-402B-AE74-3E364FD1EB62}">
      <dgm:prSet/>
      <dgm:spPr/>
      <dgm:t>
        <a:bodyPr/>
        <a:lstStyle/>
        <a:p>
          <a:r>
            <a:rPr lang="en-CA" dirty="0"/>
            <a:t>Converted all continuous values of medical parameters to categorical</a:t>
          </a:r>
        </a:p>
      </dgm:t>
    </dgm:pt>
    <dgm:pt modelId="{1E3085E7-AD55-498D-9E9F-5EDF8CFA65BE}" type="parTrans" cxnId="{A3C2DE4A-A8BB-4389-8F8C-244C8CC30244}">
      <dgm:prSet/>
      <dgm:spPr/>
      <dgm:t>
        <a:bodyPr/>
        <a:lstStyle/>
        <a:p>
          <a:endParaRPr lang="en-CA"/>
        </a:p>
      </dgm:t>
    </dgm:pt>
    <dgm:pt modelId="{61837424-7D4A-4BA3-8636-C3EC67BAA655}" type="sibTrans" cxnId="{A3C2DE4A-A8BB-4389-8F8C-244C8CC30244}">
      <dgm:prSet/>
      <dgm:spPr/>
      <dgm:t>
        <a:bodyPr/>
        <a:lstStyle/>
        <a:p>
          <a:endParaRPr lang="en-CA"/>
        </a:p>
      </dgm:t>
    </dgm:pt>
    <dgm:pt modelId="{BB5DE654-52DC-4FE3-962F-89AEF3CCE847}">
      <dgm:prSet/>
      <dgm:spPr/>
      <dgm:t>
        <a:bodyPr/>
        <a:lstStyle/>
        <a:p>
          <a:r>
            <a:rPr lang="en-CA" dirty="0"/>
            <a:t>Understanding the data and choosing the right approach</a:t>
          </a:r>
        </a:p>
      </dgm:t>
    </dgm:pt>
    <dgm:pt modelId="{0EC3B5D1-3CC0-4F04-AB70-FB216C3B2D6B}" type="parTrans" cxnId="{00B9C777-432A-4C80-BA3A-CCDB0CB6736C}">
      <dgm:prSet/>
      <dgm:spPr/>
      <dgm:t>
        <a:bodyPr/>
        <a:lstStyle/>
        <a:p>
          <a:endParaRPr lang="en-CA"/>
        </a:p>
      </dgm:t>
    </dgm:pt>
    <dgm:pt modelId="{90B7E69B-98C0-4E64-8022-C43D2778EDE6}" type="sibTrans" cxnId="{00B9C777-432A-4C80-BA3A-CCDB0CB6736C}">
      <dgm:prSet/>
      <dgm:spPr/>
      <dgm:t>
        <a:bodyPr/>
        <a:lstStyle/>
        <a:p>
          <a:endParaRPr lang="en-CA"/>
        </a:p>
      </dgm:t>
    </dgm:pt>
    <dgm:pt modelId="{978DC230-6465-44E0-8622-89B990D636B9}">
      <dgm:prSet/>
      <dgm:spPr/>
      <dgm:t>
        <a:bodyPr/>
        <a:lstStyle/>
        <a:p>
          <a:r>
            <a:rPr lang="en-CA" dirty="0"/>
            <a:t>Checking for data Imbalance</a:t>
          </a:r>
        </a:p>
      </dgm:t>
    </dgm:pt>
    <dgm:pt modelId="{6EDAD310-E413-4677-8845-13FD70F09082}" type="parTrans" cxnId="{0B46BA82-98F9-4450-80E2-433DAC1A84FD}">
      <dgm:prSet/>
      <dgm:spPr/>
      <dgm:t>
        <a:bodyPr/>
        <a:lstStyle/>
        <a:p>
          <a:endParaRPr lang="en-CA"/>
        </a:p>
      </dgm:t>
    </dgm:pt>
    <dgm:pt modelId="{7B32BDD5-ED43-4875-939D-905F7AA3BC03}" type="sibTrans" cxnId="{0B46BA82-98F9-4450-80E2-433DAC1A84FD}">
      <dgm:prSet/>
      <dgm:spPr/>
      <dgm:t>
        <a:bodyPr/>
        <a:lstStyle/>
        <a:p>
          <a:endParaRPr lang="en-CA"/>
        </a:p>
      </dgm:t>
    </dgm:pt>
    <dgm:pt modelId="{72DC98C6-C8F4-446F-B394-7AF99B77AB8E}">
      <dgm:prSet/>
      <dgm:spPr/>
      <dgm:t>
        <a:bodyPr/>
        <a:lstStyle/>
        <a:p>
          <a:r>
            <a:rPr lang="en-CA" dirty="0"/>
            <a:t>Filtered data for the people who drink and smoke</a:t>
          </a:r>
        </a:p>
      </dgm:t>
    </dgm:pt>
    <dgm:pt modelId="{526E35FD-E905-4752-9132-29F533D4888F}" type="parTrans" cxnId="{A945DA01-752C-41CC-B9D1-1F5C9AAB663A}">
      <dgm:prSet/>
      <dgm:spPr/>
      <dgm:t>
        <a:bodyPr/>
        <a:lstStyle/>
        <a:p>
          <a:endParaRPr lang="en-CA"/>
        </a:p>
      </dgm:t>
    </dgm:pt>
    <dgm:pt modelId="{14061E3E-68B2-447D-8CCE-890185FFD503}" type="sibTrans" cxnId="{A945DA01-752C-41CC-B9D1-1F5C9AAB663A}">
      <dgm:prSet/>
      <dgm:spPr/>
      <dgm:t>
        <a:bodyPr/>
        <a:lstStyle/>
        <a:p>
          <a:endParaRPr lang="en-CA"/>
        </a:p>
      </dgm:t>
    </dgm:pt>
    <dgm:pt modelId="{6667361C-838C-4305-BB6D-C027246749DC}" type="pres">
      <dgm:prSet presAssocID="{9AFD2195-6668-474A-8000-C5421F8BA76E}" presName="linear" presStyleCnt="0">
        <dgm:presLayoutVars>
          <dgm:dir/>
          <dgm:animLvl val="lvl"/>
          <dgm:resizeHandles val="exact"/>
        </dgm:presLayoutVars>
      </dgm:prSet>
      <dgm:spPr/>
    </dgm:pt>
    <dgm:pt modelId="{157A20F2-0DC0-4FC8-8E5B-A04DED4FC0A4}" type="pres">
      <dgm:prSet presAssocID="{7D7FF141-CAE3-4D16-BBCF-1AFB98806C91}" presName="parentLin" presStyleCnt="0"/>
      <dgm:spPr/>
    </dgm:pt>
    <dgm:pt modelId="{98815A40-BFB2-49DE-AEE1-C0392FF1DF3C}" type="pres">
      <dgm:prSet presAssocID="{7D7FF141-CAE3-4D16-BBCF-1AFB98806C91}" presName="parentLeftMargin" presStyleLbl="node1" presStyleIdx="0" presStyleCnt="4"/>
      <dgm:spPr/>
    </dgm:pt>
    <dgm:pt modelId="{4BCD1738-8321-4F14-96F5-42CF4C1F61DC}" type="pres">
      <dgm:prSet presAssocID="{7D7FF141-CAE3-4D16-BBCF-1AFB98806C91}" presName="parentText" presStyleLbl="node1" presStyleIdx="0" presStyleCnt="4">
        <dgm:presLayoutVars>
          <dgm:chMax val="0"/>
          <dgm:bulletEnabled val="1"/>
        </dgm:presLayoutVars>
      </dgm:prSet>
      <dgm:spPr/>
    </dgm:pt>
    <dgm:pt modelId="{E1772336-886E-4794-9B8B-5D068FCAF42D}" type="pres">
      <dgm:prSet presAssocID="{7D7FF141-CAE3-4D16-BBCF-1AFB98806C91}" presName="negativeSpace" presStyleCnt="0"/>
      <dgm:spPr/>
    </dgm:pt>
    <dgm:pt modelId="{9B603A62-8A25-4AF0-8088-1C1053A5E92A}" type="pres">
      <dgm:prSet presAssocID="{7D7FF141-CAE3-4D16-BBCF-1AFB98806C91}" presName="childText" presStyleLbl="conFgAcc1" presStyleIdx="0" presStyleCnt="4">
        <dgm:presLayoutVars>
          <dgm:bulletEnabled val="1"/>
        </dgm:presLayoutVars>
      </dgm:prSet>
      <dgm:spPr/>
    </dgm:pt>
    <dgm:pt modelId="{CB2C4386-DE03-4A7A-B911-4292834A1C10}" type="pres">
      <dgm:prSet presAssocID="{5C1585F5-CF4E-412F-BA53-63709771451F}" presName="spaceBetweenRectangles" presStyleCnt="0"/>
      <dgm:spPr/>
    </dgm:pt>
    <dgm:pt modelId="{F5CBE49A-13CC-4E1D-90BE-6E579E9F04D2}" type="pres">
      <dgm:prSet presAssocID="{58178D2F-F194-4B39-BD4F-DF2AB30805B8}" presName="parentLin" presStyleCnt="0"/>
      <dgm:spPr/>
    </dgm:pt>
    <dgm:pt modelId="{3C07C520-585E-4E83-9022-8450A3CA4267}" type="pres">
      <dgm:prSet presAssocID="{58178D2F-F194-4B39-BD4F-DF2AB30805B8}" presName="parentLeftMargin" presStyleLbl="node1" presStyleIdx="0" presStyleCnt="4"/>
      <dgm:spPr/>
    </dgm:pt>
    <dgm:pt modelId="{DDC7E678-6679-4820-9DA6-5E0B345A270D}" type="pres">
      <dgm:prSet presAssocID="{58178D2F-F194-4B39-BD4F-DF2AB30805B8}" presName="parentText" presStyleLbl="node1" presStyleIdx="1" presStyleCnt="4">
        <dgm:presLayoutVars>
          <dgm:chMax val="0"/>
          <dgm:bulletEnabled val="1"/>
        </dgm:presLayoutVars>
      </dgm:prSet>
      <dgm:spPr/>
    </dgm:pt>
    <dgm:pt modelId="{F2C0D7C4-3D70-43FF-BDCA-D81DE0811B7E}" type="pres">
      <dgm:prSet presAssocID="{58178D2F-F194-4B39-BD4F-DF2AB30805B8}" presName="negativeSpace" presStyleCnt="0"/>
      <dgm:spPr/>
    </dgm:pt>
    <dgm:pt modelId="{8F5B5410-91BD-4538-A6EB-8C5BF407537B}" type="pres">
      <dgm:prSet presAssocID="{58178D2F-F194-4B39-BD4F-DF2AB30805B8}" presName="childText" presStyleLbl="conFgAcc1" presStyleIdx="1" presStyleCnt="4">
        <dgm:presLayoutVars>
          <dgm:bulletEnabled val="1"/>
        </dgm:presLayoutVars>
      </dgm:prSet>
      <dgm:spPr/>
    </dgm:pt>
    <dgm:pt modelId="{25C4F28B-3358-43F8-B1FC-7FFC8316BE19}" type="pres">
      <dgm:prSet presAssocID="{ECE7F65D-57B2-4972-BA7D-8C59EF4DE645}" presName="spaceBetweenRectangles" presStyleCnt="0"/>
      <dgm:spPr/>
    </dgm:pt>
    <dgm:pt modelId="{5C3E8B0B-2415-4F7E-9F11-6699FB64A69F}" type="pres">
      <dgm:prSet presAssocID="{702C600E-43C2-4124-826E-1FDEE90E212A}" presName="parentLin" presStyleCnt="0"/>
      <dgm:spPr/>
    </dgm:pt>
    <dgm:pt modelId="{8EE154C7-8755-4C4B-BA31-EA2A5981A9EA}" type="pres">
      <dgm:prSet presAssocID="{702C600E-43C2-4124-826E-1FDEE90E212A}" presName="parentLeftMargin" presStyleLbl="node1" presStyleIdx="1" presStyleCnt="4"/>
      <dgm:spPr/>
    </dgm:pt>
    <dgm:pt modelId="{D62F0668-194E-466E-B667-8BA59DF71E26}" type="pres">
      <dgm:prSet presAssocID="{702C600E-43C2-4124-826E-1FDEE90E212A}" presName="parentText" presStyleLbl="node1" presStyleIdx="2" presStyleCnt="4">
        <dgm:presLayoutVars>
          <dgm:chMax val="0"/>
          <dgm:bulletEnabled val="1"/>
        </dgm:presLayoutVars>
      </dgm:prSet>
      <dgm:spPr/>
    </dgm:pt>
    <dgm:pt modelId="{B8EB8605-C719-422C-B4B0-7C828E542571}" type="pres">
      <dgm:prSet presAssocID="{702C600E-43C2-4124-826E-1FDEE90E212A}" presName="negativeSpace" presStyleCnt="0"/>
      <dgm:spPr/>
    </dgm:pt>
    <dgm:pt modelId="{CDC82112-945B-4E15-A1E9-24F35B47F42F}" type="pres">
      <dgm:prSet presAssocID="{702C600E-43C2-4124-826E-1FDEE90E212A}" presName="childText" presStyleLbl="conFgAcc1" presStyleIdx="2" presStyleCnt="4">
        <dgm:presLayoutVars>
          <dgm:bulletEnabled val="1"/>
        </dgm:presLayoutVars>
      </dgm:prSet>
      <dgm:spPr/>
    </dgm:pt>
    <dgm:pt modelId="{08852C0A-6C41-417B-A041-42F83155082D}" type="pres">
      <dgm:prSet presAssocID="{6711028A-4A5E-44FC-BF21-0901EA95D11D}" presName="spaceBetweenRectangles" presStyleCnt="0"/>
      <dgm:spPr/>
    </dgm:pt>
    <dgm:pt modelId="{8C637701-9C16-44B5-9D0C-F98981B1B9CF}" type="pres">
      <dgm:prSet presAssocID="{84A474BB-E5AF-461F-88A8-8E377FAE0971}" presName="parentLin" presStyleCnt="0"/>
      <dgm:spPr/>
    </dgm:pt>
    <dgm:pt modelId="{16C1A723-BF16-457F-A06B-76EA290B7E27}" type="pres">
      <dgm:prSet presAssocID="{84A474BB-E5AF-461F-88A8-8E377FAE0971}" presName="parentLeftMargin" presStyleLbl="node1" presStyleIdx="2" presStyleCnt="4"/>
      <dgm:spPr/>
    </dgm:pt>
    <dgm:pt modelId="{E20C5A0A-D63C-4AE4-B53C-147C20E5FCDA}" type="pres">
      <dgm:prSet presAssocID="{84A474BB-E5AF-461F-88A8-8E377FAE0971}" presName="parentText" presStyleLbl="node1" presStyleIdx="3" presStyleCnt="4">
        <dgm:presLayoutVars>
          <dgm:chMax val="0"/>
          <dgm:bulletEnabled val="1"/>
        </dgm:presLayoutVars>
      </dgm:prSet>
      <dgm:spPr/>
    </dgm:pt>
    <dgm:pt modelId="{DCEC8386-7B4F-41EA-AD55-0E2F8E6B36D5}" type="pres">
      <dgm:prSet presAssocID="{84A474BB-E5AF-461F-88A8-8E377FAE0971}" presName="negativeSpace" presStyleCnt="0"/>
      <dgm:spPr/>
    </dgm:pt>
    <dgm:pt modelId="{56847F33-D719-4948-B83E-A4D8FA7D975A}" type="pres">
      <dgm:prSet presAssocID="{84A474BB-E5AF-461F-88A8-8E377FAE0971}" presName="childText" presStyleLbl="conFgAcc1" presStyleIdx="3" presStyleCnt="4">
        <dgm:presLayoutVars>
          <dgm:bulletEnabled val="1"/>
        </dgm:presLayoutVars>
      </dgm:prSet>
      <dgm:spPr/>
    </dgm:pt>
  </dgm:ptLst>
  <dgm:cxnLst>
    <dgm:cxn modelId="{A945DA01-752C-41CC-B9D1-1F5C9AAB663A}" srcId="{7D7FF141-CAE3-4D16-BBCF-1AFB98806C91}" destId="{72DC98C6-C8F4-446F-B394-7AF99B77AB8E}" srcOrd="0" destOrd="0" parTransId="{526E35FD-E905-4752-9132-29F533D4888F}" sibTransId="{14061E3E-68B2-447D-8CCE-890185FFD503}"/>
    <dgm:cxn modelId="{2B93D804-A9D2-49C9-B046-0AA34F9BDEAF}" type="presOf" srcId="{58178D2F-F194-4B39-BD4F-DF2AB30805B8}" destId="{DDC7E678-6679-4820-9DA6-5E0B345A270D}" srcOrd="1" destOrd="0" presId="urn:microsoft.com/office/officeart/2005/8/layout/list1"/>
    <dgm:cxn modelId="{C185341D-7B46-41CA-8AF2-862E45EBC78D}" srcId="{9AFD2195-6668-474A-8000-C5421F8BA76E}" destId="{702C600E-43C2-4124-826E-1FDEE90E212A}" srcOrd="2" destOrd="0" parTransId="{AF6D3BA0-62D5-49E9-9CFB-FC2C9BD8A1A0}" sibTransId="{6711028A-4A5E-44FC-BF21-0901EA95D11D}"/>
    <dgm:cxn modelId="{5F263A21-A135-4E5B-9E61-C3FDC111D043}" type="presOf" srcId="{72DC98C6-C8F4-446F-B394-7AF99B77AB8E}" destId="{9B603A62-8A25-4AF0-8088-1C1053A5E92A}" srcOrd="0" destOrd="0" presId="urn:microsoft.com/office/officeart/2005/8/layout/list1"/>
    <dgm:cxn modelId="{00B1FE2D-7290-4185-BCA1-E0D9321E8C05}" srcId="{9AFD2195-6668-474A-8000-C5421F8BA76E}" destId="{58178D2F-F194-4B39-BD4F-DF2AB30805B8}" srcOrd="1" destOrd="0" parTransId="{1D4DF7DE-1E1B-41FE-B18A-B416109708E8}" sibTransId="{ECE7F65D-57B2-4972-BA7D-8C59EF4DE645}"/>
    <dgm:cxn modelId="{9F88853B-849E-4C61-9A3B-64FABF6F29ED}" srcId="{9AFD2195-6668-474A-8000-C5421F8BA76E}" destId="{7D7FF141-CAE3-4D16-BBCF-1AFB98806C91}" srcOrd="0" destOrd="0" parTransId="{8CB6ED5E-9D03-4A3A-BE08-B0B610165F77}" sibTransId="{5C1585F5-CF4E-412F-BA53-63709771451F}"/>
    <dgm:cxn modelId="{972E1464-4FBB-4B8B-AFAA-56F9B3553531}" type="presOf" srcId="{BB5DE654-52DC-4FE3-962F-89AEF3CCE847}" destId="{CDC82112-945B-4E15-A1E9-24F35B47F42F}" srcOrd="0" destOrd="0" presId="urn:microsoft.com/office/officeart/2005/8/layout/list1"/>
    <dgm:cxn modelId="{A3C2DE4A-A8BB-4389-8F8C-244C8CC30244}" srcId="{58178D2F-F194-4B39-BD4F-DF2AB30805B8}" destId="{5FF74D44-7903-402B-AE74-3E364FD1EB62}" srcOrd="0" destOrd="0" parTransId="{1E3085E7-AD55-498D-9E9F-5EDF8CFA65BE}" sibTransId="{61837424-7D4A-4BA3-8636-C3EC67BAA655}"/>
    <dgm:cxn modelId="{829E3C74-2030-4EAB-B923-BD9C8D7DFE93}" type="presOf" srcId="{7D7FF141-CAE3-4D16-BBCF-1AFB98806C91}" destId="{98815A40-BFB2-49DE-AEE1-C0392FF1DF3C}" srcOrd="0" destOrd="0" presId="urn:microsoft.com/office/officeart/2005/8/layout/list1"/>
    <dgm:cxn modelId="{BEF4AF54-6932-4410-9519-E2BF62F19159}" srcId="{9AFD2195-6668-474A-8000-C5421F8BA76E}" destId="{84A474BB-E5AF-461F-88A8-8E377FAE0971}" srcOrd="3" destOrd="0" parTransId="{E5DEE652-9D1B-4916-894D-91F6308560C3}" sibTransId="{8DF3002C-6AC4-4402-98D6-14FAA11577C4}"/>
    <dgm:cxn modelId="{F247C254-94BF-4474-9A9F-955F0F391564}" type="presOf" srcId="{84A474BB-E5AF-461F-88A8-8E377FAE0971}" destId="{E20C5A0A-D63C-4AE4-B53C-147C20E5FCDA}" srcOrd="1" destOrd="0" presId="urn:microsoft.com/office/officeart/2005/8/layout/list1"/>
    <dgm:cxn modelId="{00B9C777-432A-4C80-BA3A-CCDB0CB6736C}" srcId="{702C600E-43C2-4124-826E-1FDEE90E212A}" destId="{BB5DE654-52DC-4FE3-962F-89AEF3CCE847}" srcOrd="0" destOrd="0" parTransId="{0EC3B5D1-3CC0-4F04-AB70-FB216C3B2D6B}" sibTransId="{90B7E69B-98C0-4E64-8022-C43D2778EDE6}"/>
    <dgm:cxn modelId="{BDB78880-3263-4A6B-9FC2-9D6702584389}" type="presOf" srcId="{7D7FF141-CAE3-4D16-BBCF-1AFB98806C91}" destId="{4BCD1738-8321-4F14-96F5-42CF4C1F61DC}" srcOrd="1" destOrd="0" presId="urn:microsoft.com/office/officeart/2005/8/layout/list1"/>
    <dgm:cxn modelId="{0B46BA82-98F9-4450-80E2-433DAC1A84FD}" srcId="{84A474BB-E5AF-461F-88A8-8E377FAE0971}" destId="{978DC230-6465-44E0-8622-89B990D636B9}" srcOrd="0" destOrd="0" parTransId="{6EDAD310-E413-4677-8845-13FD70F09082}" sibTransId="{7B32BDD5-ED43-4875-939D-905F7AA3BC03}"/>
    <dgm:cxn modelId="{B111ADA2-E223-4434-B818-B57BE44AA9B8}" type="presOf" srcId="{978DC230-6465-44E0-8622-89B990D636B9}" destId="{56847F33-D719-4948-B83E-A4D8FA7D975A}" srcOrd="0" destOrd="0" presId="urn:microsoft.com/office/officeart/2005/8/layout/list1"/>
    <dgm:cxn modelId="{205C72B5-CCA1-4923-B07E-548C0E075DD7}" type="presOf" srcId="{702C600E-43C2-4124-826E-1FDEE90E212A}" destId="{D62F0668-194E-466E-B667-8BA59DF71E26}" srcOrd="1" destOrd="0" presId="urn:microsoft.com/office/officeart/2005/8/layout/list1"/>
    <dgm:cxn modelId="{5774CDBC-2FC7-47C6-AF07-09E28A4D88DB}" type="presOf" srcId="{5FF74D44-7903-402B-AE74-3E364FD1EB62}" destId="{8F5B5410-91BD-4538-A6EB-8C5BF407537B}" srcOrd="0" destOrd="0" presId="urn:microsoft.com/office/officeart/2005/8/layout/list1"/>
    <dgm:cxn modelId="{FBDFD3C9-EBBB-4CB7-8306-2A1DD61A960B}" type="presOf" srcId="{9AFD2195-6668-474A-8000-C5421F8BA76E}" destId="{6667361C-838C-4305-BB6D-C027246749DC}" srcOrd="0" destOrd="0" presId="urn:microsoft.com/office/officeart/2005/8/layout/list1"/>
    <dgm:cxn modelId="{6D5C67CC-A762-40CA-9763-92DF621B8DCB}" type="presOf" srcId="{58178D2F-F194-4B39-BD4F-DF2AB30805B8}" destId="{3C07C520-585E-4E83-9022-8450A3CA4267}" srcOrd="0" destOrd="0" presId="urn:microsoft.com/office/officeart/2005/8/layout/list1"/>
    <dgm:cxn modelId="{2A536EEE-ED25-4347-ACBE-9C5354826F6E}" type="presOf" srcId="{84A474BB-E5AF-461F-88A8-8E377FAE0971}" destId="{16C1A723-BF16-457F-A06B-76EA290B7E27}" srcOrd="0" destOrd="0" presId="urn:microsoft.com/office/officeart/2005/8/layout/list1"/>
    <dgm:cxn modelId="{088EABF9-FEA9-49AD-BFCF-0F37F59CEA5D}" type="presOf" srcId="{702C600E-43C2-4124-826E-1FDEE90E212A}" destId="{8EE154C7-8755-4C4B-BA31-EA2A5981A9EA}" srcOrd="0" destOrd="0" presId="urn:microsoft.com/office/officeart/2005/8/layout/list1"/>
    <dgm:cxn modelId="{F6874944-8E08-4678-A558-3FF44E13EDF2}" type="presParOf" srcId="{6667361C-838C-4305-BB6D-C027246749DC}" destId="{157A20F2-0DC0-4FC8-8E5B-A04DED4FC0A4}" srcOrd="0" destOrd="0" presId="urn:microsoft.com/office/officeart/2005/8/layout/list1"/>
    <dgm:cxn modelId="{AB4B384B-3097-4F0D-AB85-89B66692BD9E}" type="presParOf" srcId="{157A20F2-0DC0-4FC8-8E5B-A04DED4FC0A4}" destId="{98815A40-BFB2-49DE-AEE1-C0392FF1DF3C}" srcOrd="0" destOrd="0" presId="urn:microsoft.com/office/officeart/2005/8/layout/list1"/>
    <dgm:cxn modelId="{79E181CA-7228-4655-A66C-5F7761292D3B}" type="presParOf" srcId="{157A20F2-0DC0-4FC8-8E5B-A04DED4FC0A4}" destId="{4BCD1738-8321-4F14-96F5-42CF4C1F61DC}" srcOrd="1" destOrd="0" presId="urn:microsoft.com/office/officeart/2005/8/layout/list1"/>
    <dgm:cxn modelId="{6B0741FF-7386-45C5-8746-F16F000B9D6C}" type="presParOf" srcId="{6667361C-838C-4305-BB6D-C027246749DC}" destId="{E1772336-886E-4794-9B8B-5D068FCAF42D}" srcOrd="1" destOrd="0" presId="urn:microsoft.com/office/officeart/2005/8/layout/list1"/>
    <dgm:cxn modelId="{47E30ABB-EF93-4266-A34F-5BAD44C5D4A2}" type="presParOf" srcId="{6667361C-838C-4305-BB6D-C027246749DC}" destId="{9B603A62-8A25-4AF0-8088-1C1053A5E92A}" srcOrd="2" destOrd="0" presId="urn:microsoft.com/office/officeart/2005/8/layout/list1"/>
    <dgm:cxn modelId="{457E3060-BD6D-433C-9A31-497A9069B5C7}" type="presParOf" srcId="{6667361C-838C-4305-BB6D-C027246749DC}" destId="{CB2C4386-DE03-4A7A-B911-4292834A1C10}" srcOrd="3" destOrd="0" presId="urn:microsoft.com/office/officeart/2005/8/layout/list1"/>
    <dgm:cxn modelId="{DC8B1C17-D25B-4B53-ADF7-B621642894D8}" type="presParOf" srcId="{6667361C-838C-4305-BB6D-C027246749DC}" destId="{F5CBE49A-13CC-4E1D-90BE-6E579E9F04D2}" srcOrd="4" destOrd="0" presId="urn:microsoft.com/office/officeart/2005/8/layout/list1"/>
    <dgm:cxn modelId="{2E94765C-D35D-4768-A559-3B443E6459C5}" type="presParOf" srcId="{F5CBE49A-13CC-4E1D-90BE-6E579E9F04D2}" destId="{3C07C520-585E-4E83-9022-8450A3CA4267}" srcOrd="0" destOrd="0" presId="urn:microsoft.com/office/officeart/2005/8/layout/list1"/>
    <dgm:cxn modelId="{A35D67DF-837E-4662-A136-EAF183CD7441}" type="presParOf" srcId="{F5CBE49A-13CC-4E1D-90BE-6E579E9F04D2}" destId="{DDC7E678-6679-4820-9DA6-5E0B345A270D}" srcOrd="1" destOrd="0" presId="urn:microsoft.com/office/officeart/2005/8/layout/list1"/>
    <dgm:cxn modelId="{0EB2F83C-ACBB-43F8-AB9E-4F3DA21A02D3}" type="presParOf" srcId="{6667361C-838C-4305-BB6D-C027246749DC}" destId="{F2C0D7C4-3D70-43FF-BDCA-D81DE0811B7E}" srcOrd="5" destOrd="0" presId="urn:microsoft.com/office/officeart/2005/8/layout/list1"/>
    <dgm:cxn modelId="{9DBC93EC-8D79-411B-BB49-E67B7B039677}" type="presParOf" srcId="{6667361C-838C-4305-BB6D-C027246749DC}" destId="{8F5B5410-91BD-4538-A6EB-8C5BF407537B}" srcOrd="6" destOrd="0" presId="urn:microsoft.com/office/officeart/2005/8/layout/list1"/>
    <dgm:cxn modelId="{BB2EE337-7AC7-464A-BCB4-C1531D8551F2}" type="presParOf" srcId="{6667361C-838C-4305-BB6D-C027246749DC}" destId="{25C4F28B-3358-43F8-B1FC-7FFC8316BE19}" srcOrd="7" destOrd="0" presId="urn:microsoft.com/office/officeart/2005/8/layout/list1"/>
    <dgm:cxn modelId="{222EBB10-494E-4BB1-B444-AADEA20AC3FD}" type="presParOf" srcId="{6667361C-838C-4305-BB6D-C027246749DC}" destId="{5C3E8B0B-2415-4F7E-9F11-6699FB64A69F}" srcOrd="8" destOrd="0" presId="urn:microsoft.com/office/officeart/2005/8/layout/list1"/>
    <dgm:cxn modelId="{460929DC-6850-4832-9E99-5F8F2BF79650}" type="presParOf" srcId="{5C3E8B0B-2415-4F7E-9F11-6699FB64A69F}" destId="{8EE154C7-8755-4C4B-BA31-EA2A5981A9EA}" srcOrd="0" destOrd="0" presId="urn:microsoft.com/office/officeart/2005/8/layout/list1"/>
    <dgm:cxn modelId="{8D976B0D-EF92-4BD0-AEE2-47414BB2AF86}" type="presParOf" srcId="{5C3E8B0B-2415-4F7E-9F11-6699FB64A69F}" destId="{D62F0668-194E-466E-B667-8BA59DF71E26}" srcOrd="1" destOrd="0" presId="urn:microsoft.com/office/officeart/2005/8/layout/list1"/>
    <dgm:cxn modelId="{6D32CFDC-56A0-4A94-8A8E-21A8437E0AD3}" type="presParOf" srcId="{6667361C-838C-4305-BB6D-C027246749DC}" destId="{B8EB8605-C719-422C-B4B0-7C828E542571}" srcOrd="9" destOrd="0" presId="urn:microsoft.com/office/officeart/2005/8/layout/list1"/>
    <dgm:cxn modelId="{1C8541FC-887D-49E3-9DCA-BC9C78D149B8}" type="presParOf" srcId="{6667361C-838C-4305-BB6D-C027246749DC}" destId="{CDC82112-945B-4E15-A1E9-24F35B47F42F}" srcOrd="10" destOrd="0" presId="urn:microsoft.com/office/officeart/2005/8/layout/list1"/>
    <dgm:cxn modelId="{9D743E09-8509-41FB-8D2B-77049F0BD5F1}" type="presParOf" srcId="{6667361C-838C-4305-BB6D-C027246749DC}" destId="{08852C0A-6C41-417B-A041-42F83155082D}" srcOrd="11" destOrd="0" presId="urn:microsoft.com/office/officeart/2005/8/layout/list1"/>
    <dgm:cxn modelId="{005CCF9E-9E2D-4C52-B003-621AC5A98C71}" type="presParOf" srcId="{6667361C-838C-4305-BB6D-C027246749DC}" destId="{8C637701-9C16-44B5-9D0C-F98981B1B9CF}" srcOrd="12" destOrd="0" presId="urn:microsoft.com/office/officeart/2005/8/layout/list1"/>
    <dgm:cxn modelId="{CB75EB4D-C0ED-49F5-9530-D9942B30E246}" type="presParOf" srcId="{8C637701-9C16-44B5-9D0C-F98981B1B9CF}" destId="{16C1A723-BF16-457F-A06B-76EA290B7E27}" srcOrd="0" destOrd="0" presId="urn:microsoft.com/office/officeart/2005/8/layout/list1"/>
    <dgm:cxn modelId="{14A49908-17E7-48A7-8AFD-43B8306FFE55}" type="presParOf" srcId="{8C637701-9C16-44B5-9D0C-F98981B1B9CF}" destId="{E20C5A0A-D63C-4AE4-B53C-147C20E5FCDA}" srcOrd="1" destOrd="0" presId="urn:microsoft.com/office/officeart/2005/8/layout/list1"/>
    <dgm:cxn modelId="{1F4466BA-BEC5-456F-92E3-03B78238E6A1}" type="presParOf" srcId="{6667361C-838C-4305-BB6D-C027246749DC}" destId="{DCEC8386-7B4F-41EA-AD55-0E2F8E6B36D5}" srcOrd="13" destOrd="0" presId="urn:microsoft.com/office/officeart/2005/8/layout/list1"/>
    <dgm:cxn modelId="{5EFA7E7F-9E57-4B2D-9C8D-37D07615B967}" type="presParOf" srcId="{6667361C-838C-4305-BB6D-C027246749DC}" destId="{56847F33-D719-4948-B83E-A4D8FA7D975A}"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6A7527-6877-4262-A7E1-7F7293397E68}" type="doc">
      <dgm:prSet loTypeId="urn:microsoft.com/office/officeart/2005/8/layout/bProcess3" loCatId="process" qsTypeId="urn:microsoft.com/office/officeart/2005/8/quickstyle/simple1" qsCatId="simple" csTypeId="urn:microsoft.com/office/officeart/2005/8/colors/accent3_2" csCatId="accent3" phldr="1"/>
      <dgm:spPr/>
    </dgm:pt>
    <dgm:pt modelId="{A3F0E63E-055D-4F12-8706-FB42CD028836}">
      <dgm:prSet phldrT="[Text]"/>
      <dgm:spPr/>
      <dgm:t>
        <a:bodyPr/>
        <a:lstStyle/>
        <a:p>
          <a:r>
            <a:rPr lang="en-CA" b="1" dirty="0"/>
            <a:t>Remove Unwanted Columns</a:t>
          </a:r>
        </a:p>
      </dgm:t>
    </dgm:pt>
    <dgm:pt modelId="{ABA53E63-F89C-416D-90F8-17F4CF3DB849}" type="parTrans" cxnId="{1BEC8A63-073D-48E8-BAEA-F148D4DFC558}">
      <dgm:prSet/>
      <dgm:spPr/>
      <dgm:t>
        <a:bodyPr/>
        <a:lstStyle/>
        <a:p>
          <a:endParaRPr lang="en-CA"/>
        </a:p>
      </dgm:t>
    </dgm:pt>
    <dgm:pt modelId="{10E0C252-CAFD-4789-8D22-147CBD919649}" type="sibTrans" cxnId="{1BEC8A63-073D-48E8-BAEA-F148D4DFC558}">
      <dgm:prSet/>
      <dgm:spPr/>
      <dgm:t>
        <a:bodyPr/>
        <a:lstStyle/>
        <a:p>
          <a:endParaRPr lang="en-CA"/>
        </a:p>
      </dgm:t>
    </dgm:pt>
    <dgm:pt modelId="{452E6B8B-7492-4A06-8167-2BAA3724F89F}">
      <dgm:prSet/>
      <dgm:spPr/>
      <dgm:t>
        <a:bodyPr/>
        <a:lstStyle/>
        <a:p>
          <a:r>
            <a:rPr lang="en-CA" b="1" dirty="0"/>
            <a:t>Converting categorical columns using One-Hot Encoding</a:t>
          </a:r>
          <a:endParaRPr lang="en-CA" dirty="0"/>
        </a:p>
      </dgm:t>
    </dgm:pt>
    <dgm:pt modelId="{F372DA0F-50EF-4D21-B24D-EB2CCBCD35FA}" type="parTrans" cxnId="{A716F062-5E4E-40CC-86B7-849A2A3F19BA}">
      <dgm:prSet/>
      <dgm:spPr/>
      <dgm:t>
        <a:bodyPr/>
        <a:lstStyle/>
        <a:p>
          <a:endParaRPr lang="en-CA"/>
        </a:p>
      </dgm:t>
    </dgm:pt>
    <dgm:pt modelId="{97C2F4BD-C7A3-489D-B6D6-E17390A3BBD8}" type="sibTrans" cxnId="{A716F062-5E4E-40CC-86B7-849A2A3F19BA}">
      <dgm:prSet/>
      <dgm:spPr/>
      <dgm:t>
        <a:bodyPr/>
        <a:lstStyle/>
        <a:p>
          <a:endParaRPr lang="en-CA"/>
        </a:p>
      </dgm:t>
    </dgm:pt>
    <dgm:pt modelId="{3AE6B976-61BB-4933-B956-FB82E8C4AF5E}">
      <dgm:prSet/>
      <dgm:spPr/>
      <dgm:t>
        <a:bodyPr/>
        <a:lstStyle/>
        <a:p>
          <a:r>
            <a:rPr lang="en-CA" b="1" dirty="0"/>
            <a:t>Final cluster output joined with original dataset ready to be used for supervised learning.</a:t>
          </a:r>
          <a:endParaRPr lang="en-CA" dirty="0"/>
        </a:p>
      </dgm:t>
    </dgm:pt>
    <dgm:pt modelId="{5D289AC9-07DB-440C-BAA4-3345F3B6BB4E}" type="parTrans" cxnId="{727E1609-C000-484A-910A-9E4ED13022DF}">
      <dgm:prSet/>
      <dgm:spPr/>
      <dgm:t>
        <a:bodyPr/>
        <a:lstStyle/>
        <a:p>
          <a:endParaRPr lang="en-CA"/>
        </a:p>
      </dgm:t>
    </dgm:pt>
    <dgm:pt modelId="{F5F006AF-5567-45D9-BEA7-3FA3C8187ED1}" type="sibTrans" cxnId="{727E1609-C000-484A-910A-9E4ED13022DF}">
      <dgm:prSet/>
      <dgm:spPr/>
      <dgm:t>
        <a:bodyPr/>
        <a:lstStyle/>
        <a:p>
          <a:endParaRPr lang="en-CA"/>
        </a:p>
      </dgm:t>
    </dgm:pt>
    <dgm:pt modelId="{51D3E3EF-78F1-4209-A792-0B2A2856E923}">
      <dgm:prSet/>
      <dgm:spPr/>
      <dgm:t>
        <a:bodyPr/>
        <a:lstStyle/>
        <a:p>
          <a:r>
            <a:rPr lang="en-CA" b="1" dirty="0"/>
            <a:t>Run DBSCAN algorithm and generate output.</a:t>
          </a:r>
          <a:endParaRPr lang="en-CA" dirty="0"/>
        </a:p>
      </dgm:t>
    </dgm:pt>
    <dgm:pt modelId="{33DB349C-B0D6-4CA8-AE0C-9A2CD06F0B72}" type="parTrans" cxnId="{E6432F4E-CD91-4729-8FF0-F150E6042A33}">
      <dgm:prSet/>
      <dgm:spPr/>
      <dgm:t>
        <a:bodyPr/>
        <a:lstStyle/>
        <a:p>
          <a:endParaRPr lang="en-CA"/>
        </a:p>
      </dgm:t>
    </dgm:pt>
    <dgm:pt modelId="{75DF0573-12F5-47E6-916B-DD0236B630C9}" type="sibTrans" cxnId="{E6432F4E-CD91-4729-8FF0-F150E6042A33}">
      <dgm:prSet/>
      <dgm:spPr/>
      <dgm:t>
        <a:bodyPr/>
        <a:lstStyle/>
        <a:p>
          <a:endParaRPr lang="en-CA"/>
        </a:p>
      </dgm:t>
    </dgm:pt>
    <dgm:pt modelId="{BC9D2052-0F68-44C7-B0D5-20FB7996EFD5}">
      <dgm:prSet/>
      <dgm:spPr/>
      <dgm:t>
        <a:bodyPr/>
        <a:lstStyle/>
        <a:p>
          <a:r>
            <a:rPr lang="en-CA" b="1" dirty="0"/>
            <a:t>Preprocess data using MinMaxScaler.</a:t>
          </a:r>
          <a:endParaRPr lang="en-CA" dirty="0"/>
        </a:p>
      </dgm:t>
    </dgm:pt>
    <dgm:pt modelId="{715179EA-37D0-4379-9403-CB32B185209B}" type="parTrans" cxnId="{5F083B4D-90F0-4E55-8F75-00C6CAA46908}">
      <dgm:prSet/>
      <dgm:spPr/>
      <dgm:t>
        <a:bodyPr/>
        <a:lstStyle/>
        <a:p>
          <a:endParaRPr lang="en-CA"/>
        </a:p>
      </dgm:t>
    </dgm:pt>
    <dgm:pt modelId="{067EAE81-EE87-406F-A5BE-2E9967320C74}" type="sibTrans" cxnId="{5F083B4D-90F0-4E55-8F75-00C6CAA46908}">
      <dgm:prSet/>
      <dgm:spPr/>
      <dgm:t>
        <a:bodyPr/>
        <a:lstStyle/>
        <a:p>
          <a:endParaRPr lang="en-CA"/>
        </a:p>
      </dgm:t>
    </dgm:pt>
    <dgm:pt modelId="{44E73AB5-1ED0-477B-9B56-D22CC66ADFF7}">
      <dgm:prSet/>
      <dgm:spPr/>
      <dgm:t>
        <a:bodyPr/>
        <a:lstStyle/>
        <a:p>
          <a:r>
            <a:rPr lang="en-CA" b="1"/>
            <a:t>127 clusters were formed and named.</a:t>
          </a:r>
          <a:endParaRPr lang="en-CA" dirty="0"/>
        </a:p>
      </dgm:t>
    </dgm:pt>
    <dgm:pt modelId="{B872470A-224B-48AD-8C47-66BC487A9D2D}" type="parTrans" cxnId="{3AF10B53-415F-4231-9DE1-753FDD997D82}">
      <dgm:prSet/>
      <dgm:spPr/>
      <dgm:t>
        <a:bodyPr/>
        <a:lstStyle/>
        <a:p>
          <a:endParaRPr lang="en-CA"/>
        </a:p>
      </dgm:t>
    </dgm:pt>
    <dgm:pt modelId="{88153AEE-51F2-45B6-A746-62AC90E6F0C6}" type="sibTrans" cxnId="{3AF10B53-415F-4231-9DE1-753FDD997D82}">
      <dgm:prSet/>
      <dgm:spPr/>
      <dgm:t>
        <a:bodyPr/>
        <a:lstStyle/>
        <a:p>
          <a:endParaRPr lang="en-CA"/>
        </a:p>
      </dgm:t>
    </dgm:pt>
    <dgm:pt modelId="{596A2713-489C-4E4E-8F05-69B3A68A89CB}">
      <dgm:prSet/>
      <dgm:spPr/>
      <dgm:t>
        <a:bodyPr/>
        <a:lstStyle/>
        <a:p>
          <a:r>
            <a:rPr lang="en-CA" b="1" dirty="0"/>
            <a:t>Verifying average ages of people suffering from various diseases from internet, clusters were defined with age formulas.</a:t>
          </a:r>
          <a:endParaRPr lang="en-CA" dirty="0"/>
        </a:p>
      </dgm:t>
    </dgm:pt>
    <dgm:pt modelId="{2B0F47A9-2439-47B6-AA43-A1CD64D2EC09}" type="parTrans" cxnId="{75479587-873A-4EEE-AA64-86A6EAF78D35}">
      <dgm:prSet/>
      <dgm:spPr/>
      <dgm:t>
        <a:bodyPr/>
        <a:lstStyle/>
        <a:p>
          <a:endParaRPr lang="en-CA"/>
        </a:p>
      </dgm:t>
    </dgm:pt>
    <dgm:pt modelId="{F9C62107-1FED-404B-B375-50BB43447006}" type="sibTrans" cxnId="{75479587-873A-4EEE-AA64-86A6EAF78D35}">
      <dgm:prSet/>
      <dgm:spPr/>
      <dgm:t>
        <a:bodyPr/>
        <a:lstStyle/>
        <a:p>
          <a:endParaRPr lang="en-CA"/>
        </a:p>
      </dgm:t>
    </dgm:pt>
    <dgm:pt modelId="{0FE78D9B-638B-4F7D-AEF6-A8F012F85E8F}" type="pres">
      <dgm:prSet presAssocID="{8E6A7527-6877-4262-A7E1-7F7293397E68}" presName="Name0" presStyleCnt="0">
        <dgm:presLayoutVars>
          <dgm:dir/>
          <dgm:resizeHandles val="exact"/>
        </dgm:presLayoutVars>
      </dgm:prSet>
      <dgm:spPr/>
    </dgm:pt>
    <dgm:pt modelId="{EFF5F62F-AB5A-456B-9C19-5FEB3FDB4217}" type="pres">
      <dgm:prSet presAssocID="{A3F0E63E-055D-4F12-8706-FB42CD028836}" presName="node" presStyleLbl="node1" presStyleIdx="0" presStyleCnt="7">
        <dgm:presLayoutVars>
          <dgm:bulletEnabled val="1"/>
        </dgm:presLayoutVars>
      </dgm:prSet>
      <dgm:spPr/>
    </dgm:pt>
    <dgm:pt modelId="{F648F455-FC56-4A21-A6AF-69C067AB0740}" type="pres">
      <dgm:prSet presAssocID="{10E0C252-CAFD-4789-8D22-147CBD919649}" presName="sibTrans" presStyleLbl="sibTrans1D1" presStyleIdx="0" presStyleCnt="6"/>
      <dgm:spPr/>
    </dgm:pt>
    <dgm:pt modelId="{F0EF374F-490B-457A-B193-0B33D3179CF5}" type="pres">
      <dgm:prSet presAssocID="{10E0C252-CAFD-4789-8D22-147CBD919649}" presName="connectorText" presStyleLbl="sibTrans1D1" presStyleIdx="0" presStyleCnt="6"/>
      <dgm:spPr/>
    </dgm:pt>
    <dgm:pt modelId="{2300E88E-A310-4664-8387-5B4C80E2CDCF}" type="pres">
      <dgm:prSet presAssocID="{452E6B8B-7492-4A06-8167-2BAA3724F89F}" presName="node" presStyleLbl="node1" presStyleIdx="1" presStyleCnt="7">
        <dgm:presLayoutVars>
          <dgm:bulletEnabled val="1"/>
        </dgm:presLayoutVars>
      </dgm:prSet>
      <dgm:spPr/>
    </dgm:pt>
    <dgm:pt modelId="{992FA180-6965-4D0A-B429-0287063296AF}" type="pres">
      <dgm:prSet presAssocID="{97C2F4BD-C7A3-489D-B6D6-E17390A3BBD8}" presName="sibTrans" presStyleLbl="sibTrans1D1" presStyleIdx="1" presStyleCnt="6"/>
      <dgm:spPr/>
    </dgm:pt>
    <dgm:pt modelId="{DE916DD0-6B8C-448E-94A9-E2CD7E4DFDA0}" type="pres">
      <dgm:prSet presAssocID="{97C2F4BD-C7A3-489D-B6D6-E17390A3BBD8}" presName="connectorText" presStyleLbl="sibTrans1D1" presStyleIdx="1" presStyleCnt="6"/>
      <dgm:spPr/>
    </dgm:pt>
    <dgm:pt modelId="{76F0F179-AA7A-4024-8B0A-8B9A32ADE86C}" type="pres">
      <dgm:prSet presAssocID="{BC9D2052-0F68-44C7-B0D5-20FB7996EFD5}" presName="node" presStyleLbl="node1" presStyleIdx="2" presStyleCnt="7">
        <dgm:presLayoutVars>
          <dgm:bulletEnabled val="1"/>
        </dgm:presLayoutVars>
      </dgm:prSet>
      <dgm:spPr/>
    </dgm:pt>
    <dgm:pt modelId="{A00FB2BB-F542-42A4-85FE-677A7AD5A791}" type="pres">
      <dgm:prSet presAssocID="{067EAE81-EE87-406F-A5BE-2E9967320C74}" presName="sibTrans" presStyleLbl="sibTrans1D1" presStyleIdx="2" presStyleCnt="6"/>
      <dgm:spPr/>
    </dgm:pt>
    <dgm:pt modelId="{6712356B-6912-4A21-BD2A-1DFEC4172741}" type="pres">
      <dgm:prSet presAssocID="{067EAE81-EE87-406F-A5BE-2E9967320C74}" presName="connectorText" presStyleLbl="sibTrans1D1" presStyleIdx="2" presStyleCnt="6"/>
      <dgm:spPr/>
    </dgm:pt>
    <dgm:pt modelId="{3D824E4F-C05B-48FD-AC0B-FD9F3E2F5A3D}" type="pres">
      <dgm:prSet presAssocID="{51D3E3EF-78F1-4209-A792-0B2A2856E923}" presName="node" presStyleLbl="node1" presStyleIdx="3" presStyleCnt="7">
        <dgm:presLayoutVars>
          <dgm:bulletEnabled val="1"/>
        </dgm:presLayoutVars>
      </dgm:prSet>
      <dgm:spPr/>
    </dgm:pt>
    <dgm:pt modelId="{E3C6382D-0F43-4179-AF21-A55DF437385A}" type="pres">
      <dgm:prSet presAssocID="{75DF0573-12F5-47E6-916B-DD0236B630C9}" presName="sibTrans" presStyleLbl="sibTrans1D1" presStyleIdx="3" presStyleCnt="6"/>
      <dgm:spPr/>
    </dgm:pt>
    <dgm:pt modelId="{B982B5DE-0F3A-4D70-A203-9A49C877340A}" type="pres">
      <dgm:prSet presAssocID="{75DF0573-12F5-47E6-916B-DD0236B630C9}" presName="connectorText" presStyleLbl="sibTrans1D1" presStyleIdx="3" presStyleCnt="6"/>
      <dgm:spPr/>
    </dgm:pt>
    <dgm:pt modelId="{C26E9602-0839-45A7-971F-5D9FB55CEFDD}" type="pres">
      <dgm:prSet presAssocID="{44E73AB5-1ED0-477B-9B56-D22CC66ADFF7}" presName="node" presStyleLbl="node1" presStyleIdx="4" presStyleCnt="7">
        <dgm:presLayoutVars>
          <dgm:bulletEnabled val="1"/>
        </dgm:presLayoutVars>
      </dgm:prSet>
      <dgm:spPr/>
    </dgm:pt>
    <dgm:pt modelId="{038B8A27-1CB2-47F0-8163-6F20687C9CEB}" type="pres">
      <dgm:prSet presAssocID="{88153AEE-51F2-45B6-A746-62AC90E6F0C6}" presName="sibTrans" presStyleLbl="sibTrans1D1" presStyleIdx="4" presStyleCnt="6"/>
      <dgm:spPr/>
    </dgm:pt>
    <dgm:pt modelId="{06361D32-39F2-497F-80D9-8194E3530740}" type="pres">
      <dgm:prSet presAssocID="{88153AEE-51F2-45B6-A746-62AC90E6F0C6}" presName="connectorText" presStyleLbl="sibTrans1D1" presStyleIdx="4" presStyleCnt="6"/>
      <dgm:spPr/>
    </dgm:pt>
    <dgm:pt modelId="{FBEA5C24-CC64-42DE-B28F-E69615073662}" type="pres">
      <dgm:prSet presAssocID="{596A2713-489C-4E4E-8F05-69B3A68A89CB}" presName="node" presStyleLbl="node1" presStyleIdx="5" presStyleCnt="7">
        <dgm:presLayoutVars>
          <dgm:bulletEnabled val="1"/>
        </dgm:presLayoutVars>
      </dgm:prSet>
      <dgm:spPr/>
    </dgm:pt>
    <dgm:pt modelId="{973DF8E8-FA0F-49E3-9915-93D69BD64B2A}" type="pres">
      <dgm:prSet presAssocID="{F9C62107-1FED-404B-B375-50BB43447006}" presName="sibTrans" presStyleLbl="sibTrans1D1" presStyleIdx="5" presStyleCnt="6"/>
      <dgm:spPr/>
    </dgm:pt>
    <dgm:pt modelId="{7780F2F9-3529-47A6-9BBF-641DC5DA8E2D}" type="pres">
      <dgm:prSet presAssocID="{F9C62107-1FED-404B-B375-50BB43447006}" presName="connectorText" presStyleLbl="sibTrans1D1" presStyleIdx="5" presStyleCnt="6"/>
      <dgm:spPr/>
    </dgm:pt>
    <dgm:pt modelId="{8845668C-6F98-4CC7-98CD-39C6559D3B79}" type="pres">
      <dgm:prSet presAssocID="{3AE6B976-61BB-4933-B956-FB82E8C4AF5E}" presName="node" presStyleLbl="node1" presStyleIdx="6" presStyleCnt="7">
        <dgm:presLayoutVars>
          <dgm:bulletEnabled val="1"/>
        </dgm:presLayoutVars>
      </dgm:prSet>
      <dgm:spPr/>
    </dgm:pt>
  </dgm:ptLst>
  <dgm:cxnLst>
    <dgm:cxn modelId="{8124CD07-C460-4C77-8964-9E3512E66A97}" type="presOf" srcId="{88153AEE-51F2-45B6-A746-62AC90E6F0C6}" destId="{038B8A27-1CB2-47F0-8163-6F20687C9CEB}" srcOrd="0" destOrd="0" presId="urn:microsoft.com/office/officeart/2005/8/layout/bProcess3"/>
    <dgm:cxn modelId="{727E1609-C000-484A-910A-9E4ED13022DF}" srcId="{8E6A7527-6877-4262-A7E1-7F7293397E68}" destId="{3AE6B976-61BB-4933-B956-FB82E8C4AF5E}" srcOrd="6" destOrd="0" parTransId="{5D289AC9-07DB-440C-BAA4-3345F3B6BB4E}" sibTransId="{F5F006AF-5567-45D9-BEA7-3FA3C8187ED1}"/>
    <dgm:cxn modelId="{36DB8819-9BC8-495D-A707-AB2EC5D9FD78}" type="presOf" srcId="{97C2F4BD-C7A3-489D-B6D6-E17390A3BBD8}" destId="{DE916DD0-6B8C-448E-94A9-E2CD7E4DFDA0}" srcOrd="1" destOrd="0" presId="urn:microsoft.com/office/officeart/2005/8/layout/bProcess3"/>
    <dgm:cxn modelId="{EDB8D938-3777-413C-8A73-5CD8ED1D048C}" type="presOf" srcId="{3AE6B976-61BB-4933-B956-FB82E8C4AF5E}" destId="{8845668C-6F98-4CC7-98CD-39C6559D3B79}" srcOrd="0" destOrd="0" presId="urn:microsoft.com/office/officeart/2005/8/layout/bProcess3"/>
    <dgm:cxn modelId="{A97C6939-113F-46DD-B395-74B87FBECC89}" type="presOf" srcId="{F9C62107-1FED-404B-B375-50BB43447006}" destId="{973DF8E8-FA0F-49E3-9915-93D69BD64B2A}" srcOrd="0" destOrd="0" presId="urn:microsoft.com/office/officeart/2005/8/layout/bProcess3"/>
    <dgm:cxn modelId="{6695893C-CCCB-45BD-B32B-8FAE334F1947}" type="presOf" srcId="{8E6A7527-6877-4262-A7E1-7F7293397E68}" destId="{0FE78D9B-638B-4F7D-AEF6-A8F012F85E8F}" srcOrd="0" destOrd="0" presId="urn:microsoft.com/office/officeart/2005/8/layout/bProcess3"/>
    <dgm:cxn modelId="{A716F062-5E4E-40CC-86B7-849A2A3F19BA}" srcId="{8E6A7527-6877-4262-A7E1-7F7293397E68}" destId="{452E6B8B-7492-4A06-8167-2BAA3724F89F}" srcOrd="1" destOrd="0" parTransId="{F372DA0F-50EF-4D21-B24D-EB2CCBCD35FA}" sibTransId="{97C2F4BD-C7A3-489D-B6D6-E17390A3BBD8}"/>
    <dgm:cxn modelId="{1BEC8A63-073D-48E8-BAEA-F148D4DFC558}" srcId="{8E6A7527-6877-4262-A7E1-7F7293397E68}" destId="{A3F0E63E-055D-4F12-8706-FB42CD028836}" srcOrd="0" destOrd="0" parTransId="{ABA53E63-F89C-416D-90F8-17F4CF3DB849}" sibTransId="{10E0C252-CAFD-4789-8D22-147CBD919649}"/>
    <dgm:cxn modelId="{F4582369-F0A9-4852-A030-0BDB700E468C}" type="presOf" srcId="{51D3E3EF-78F1-4209-A792-0B2A2856E923}" destId="{3D824E4F-C05B-48FD-AC0B-FD9F3E2F5A3D}" srcOrd="0" destOrd="0" presId="urn:microsoft.com/office/officeart/2005/8/layout/bProcess3"/>
    <dgm:cxn modelId="{5F083B4D-90F0-4E55-8F75-00C6CAA46908}" srcId="{8E6A7527-6877-4262-A7E1-7F7293397E68}" destId="{BC9D2052-0F68-44C7-B0D5-20FB7996EFD5}" srcOrd="2" destOrd="0" parTransId="{715179EA-37D0-4379-9403-CB32B185209B}" sibTransId="{067EAE81-EE87-406F-A5BE-2E9967320C74}"/>
    <dgm:cxn modelId="{E6432F4E-CD91-4729-8FF0-F150E6042A33}" srcId="{8E6A7527-6877-4262-A7E1-7F7293397E68}" destId="{51D3E3EF-78F1-4209-A792-0B2A2856E923}" srcOrd="3" destOrd="0" parTransId="{33DB349C-B0D6-4CA8-AE0C-9A2CD06F0B72}" sibTransId="{75DF0573-12F5-47E6-916B-DD0236B630C9}"/>
    <dgm:cxn modelId="{73A40251-3F00-4F7E-9ACC-0AC4293D6FE2}" type="presOf" srcId="{452E6B8B-7492-4A06-8167-2BAA3724F89F}" destId="{2300E88E-A310-4664-8387-5B4C80E2CDCF}" srcOrd="0" destOrd="0" presId="urn:microsoft.com/office/officeart/2005/8/layout/bProcess3"/>
    <dgm:cxn modelId="{3AF10B53-415F-4231-9DE1-753FDD997D82}" srcId="{8E6A7527-6877-4262-A7E1-7F7293397E68}" destId="{44E73AB5-1ED0-477B-9B56-D22CC66ADFF7}" srcOrd="4" destOrd="0" parTransId="{B872470A-224B-48AD-8C47-66BC487A9D2D}" sibTransId="{88153AEE-51F2-45B6-A746-62AC90E6F0C6}"/>
    <dgm:cxn modelId="{8B114875-55ED-4BCE-8CA2-117A12FE48A9}" type="presOf" srcId="{44E73AB5-1ED0-477B-9B56-D22CC66ADFF7}" destId="{C26E9602-0839-45A7-971F-5D9FB55CEFDD}" srcOrd="0" destOrd="0" presId="urn:microsoft.com/office/officeart/2005/8/layout/bProcess3"/>
    <dgm:cxn modelId="{CBC08557-0520-4227-B8BF-9BA01867D52C}" type="presOf" srcId="{067EAE81-EE87-406F-A5BE-2E9967320C74}" destId="{6712356B-6912-4A21-BD2A-1DFEC4172741}" srcOrd="1" destOrd="0" presId="urn:microsoft.com/office/officeart/2005/8/layout/bProcess3"/>
    <dgm:cxn modelId="{2F7EBB7A-281F-4D12-8D90-EE47C4C03516}" type="presOf" srcId="{10E0C252-CAFD-4789-8D22-147CBD919649}" destId="{F0EF374F-490B-457A-B193-0B33D3179CF5}" srcOrd="1" destOrd="0" presId="urn:microsoft.com/office/officeart/2005/8/layout/bProcess3"/>
    <dgm:cxn modelId="{01F83486-763D-4662-ACAD-A175950B3A2F}" type="presOf" srcId="{97C2F4BD-C7A3-489D-B6D6-E17390A3BBD8}" destId="{992FA180-6965-4D0A-B429-0287063296AF}" srcOrd="0" destOrd="0" presId="urn:microsoft.com/office/officeart/2005/8/layout/bProcess3"/>
    <dgm:cxn modelId="{75479587-873A-4EEE-AA64-86A6EAF78D35}" srcId="{8E6A7527-6877-4262-A7E1-7F7293397E68}" destId="{596A2713-489C-4E4E-8F05-69B3A68A89CB}" srcOrd="5" destOrd="0" parTransId="{2B0F47A9-2439-47B6-AA43-A1CD64D2EC09}" sibTransId="{F9C62107-1FED-404B-B375-50BB43447006}"/>
    <dgm:cxn modelId="{F0DEDE8F-5255-4896-BFBE-BC8900C123F3}" type="presOf" srcId="{10E0C252-CAFD-4789-8D22-147CBD919649}" destId="{F648F455-FC56-4A21-A6AF-69C067AB0740}" srcOrd="0" destOrd="0" presId="urn:microsoft.com/office/officeart/2005/8/layout/bProcess3"/>
    <dgm:cxn modelId="{8C98A9AC-6530-40DB-BC9F-63EC0F1425C3}" type="presOf" srcId="{75DF0573-12F5-47E6-916B-DD0236B630C9}" destId="{E3C6382D-0F43-4179-AF21-A55DF437385A}" srcOrd="0" destOrd="0" presId="urn:microsoft.com/office/officeart/2005/8/layout/bProcess3"/>
    <dgm:cxn modelId="{B953E0B4-094B-44D3-BCB0-3D03ECD3BF60}" type="presOf" srcId="{596A2713-489C-4E4E-8F05-69B3A68A89CB}" destId="{FBEA5C24-CC64-42DE-B28F-E69615073662}" srcOrd="0" destOrd="0" presId="urn:microsoft.com/office/officeart/2005/8/layout/bProcess3"/>
    <dgm:cxn modelId="{154B2FBB-A685-4863-9145-406CB0578495}" type="presOf" srcId="{BC9D2052-0F68-44C7-B0D5-20FB7996EFD5}" destId="{76F0F179-AA7A-4024-8B0A-8B9A32ADE86C}" srcOrd="0" destOrd="0" presId="urn:microsoft.com/office/officeart/2005/8/layout/bProcess3"/>
    <dgm:cxn modelId="{A2840BBE-625A-4222-9B2C-9F588E1D147A}" type="presOf" srcId="{75DF0573-12F5-47E6-916B-DD0236B630C9}" destId="{B982B5DE-0F3A-4D70-A203-9A49C877340A}" srcOrd="1" destOrd="0" presId="urn:microsoft.com/office/officeart/2005/8/layout/bProcess3"/>
    <dgm:cxn modelId="{4C6636C8-6671-41AB-B286-E4274C50D84B}" type="presOf" srcId="{88153AEE-51F2-45B6-A746-62AC90E6F0C6}" destId="{06361D32-39F2-497F-80D9-8194E3530740}" srcOrd="1" destOrd="0" presId="urn:microsoft.com/office/officeart/2005/8/layout/bProcess3"/>
    <dgm:cxn modelId="{05E43BC8-3F92-4EEA-97E2-255D9805FB0C}" type="presOf" srcId="{067EAE81-EE87-406F-A5BE-2E9967320C74}" destId="{A00FB2BB-F542-42A4-85FE-677A7AD5A791}" srcOrd="0" destOrd="0" presId="urn:microsoft.com/office/officeart/2005/8/layout/bProcess3"/>
    <dgm:cxn modelId="{9F3BF5E1-5D50-4AF3-AEC5-5D91054684B1}" type="presOf" srcId="{F9C62107-1FED-404B-B375-50BB43447006}" destId="{7780F2F9-3529-47A6-9BBF-641DC5DA8E2D}" srcOrd="1" destOrd="0" presId="urn:microsoft.com/office/officeart/2005/8/layout/bProcess3"/>
    <dgm:cxn modelId="{263A2EF9-5B46-4839-8603-D2093C881424}" type="presOf" srcId="{A3F0E63E-055D-4F12-8706-FB42CD028836}" destId="{EFF5F62F-AB5A-456B-9C19-5FEB3FDB4217}" srcOrd="0" destOrd="0" presId="urn:microsoft.com/office/officeart/2005/8/layout/bProcess3"/>
    <dgm:cxn modelId="{867F05E2-C1B2-4E25-8842-805F6947E584}" type="presParOf" srcId="{0FE78D9B-638B-4F7D-AEF6-A8F012F85E8F}" destId="{EFF5F62F-AB5A-456B-9C19-5FEB3FDB4217}" srcOrd="0" destOrd="0" presId="urn:microsoft.com/office/officeart/2005/8/layout/bProcess3"/>
    <dgm:cxn modelId="{AB978511-9586-4253-9B04-915D24E083D2}" type="presParOf" srcId="{0FE78D9B-638B-4F7D-AEF6-A8F012F85E8F}" destId="{F648F455-FC56-4A21-A6AF-69C067AB0740}" srcOrd="1" destOrd="0" presId="urn:microsoft.com/office/officeart/2005/8/layout/bProcess3"/>
    <dgm:cxn modelId="{02247D94-B679-4917-A229-3A020B93E979}" type="presParOf" srcId="{F648F455-FC56-4A21-A6AF-69C067AB0740}" destId="{F0EF374F-490B-457A-B193-0B33D3179CF5}" srcOrd="0" destOrd="0" presId="urn:microsoft.com/office/officeart/2005/8/layout/bProcess3"/>
    <dgm:cxn modelId="{5CF30DA0-194F-4979-AC45-B9257DB92551}" type="presParOf" srcId="{0FE78D9B-638B-4F7D-AEF6-A8F012F85E8F}" destId="{2300E88E-A310-4664-8387-5B4C80E2CDCF}" srcOrd="2" destOrd="0" presId="urn:microsoft.com/office/officeart/2005/8/layout/bProcess3"/>
    <dgm:cxn modelId="{C21DF436-0F72-41D4-8A57-4C5C8B60436A}" type="presParOf" srcId="{0FE78D9B-638B-4F7D-AEF6-A8F012F85E8F}" destId="{992FA180-6965-4D0A-B429-0287063296AF}" srcOrd="3" destOrd="0" presId="urn:microsoft.com/office/officeart/2005/8/layout/bProcess3"/>
    <dgm:cxn modelId="{93B4F659-87DD-45C9-9A7E-7853E6A4F12F}" type="presParOf" srcId="{992FA180-6965-4D0A-B429-0287063296AF}" destId="{DE916DD0-6B8C-448E-94A9-E2CD7E4DFDA0}" srcOrd="0" destOrd="0" presId="urn:microsoft.com/office/officeart/2005/8/layout/bProcess3"/>
    <dgm:cxn modelId="{80A67691-BD83-436A-AB71-717DA13D3F1F}" type="presParOf" srcId="{0FE78D9B-638B-4F7D-AEF6-A8F012F85E8F}" destId="{76F0F179-AA7A-4024-8B0A-8B9A32ADE86C}" srcOrd="4" destOrd="0" presId="urn:microsoft.com/office/officeart/2005/8/layout/bProcess3"/>
    <dgm:cxn modelId="{1A761168-3BDC-41E1-9452-15EA0E745421}" type="presParOf" srcId="{0FE78D9B-638B-4F7D-AEF6-A8F012F85E8F}" destId="{A00FB2BB-F542-42A4-85FE-677A7AD5A791}" srcOrd="5" destOrd="0" presId="urn:microsoft.com/office/officeart/2005/8/layout/bProcess3"/>
    <dgm:cxn modelId="{0F71503B-0CF8-45A8-B824-08AE1D05A21D}" type="presParOf" srcId="{A00FB2BB-F542-42A4-85FE-677A7AD5A791}" destId="{6712356B-6912-4A21-BD2A-1DFEC4172741}" srcOrd="0" destOrd="0" presId="urn:microsoft.com/office/officeart/2005/8/layout/bProcess3"/>
    <dgm:cxn modelId="{7D283FB0-6814-4658-B55A-E7A4AFD7D6E1}" type="presParOf" srcId="{0FE78D9B-638B-4F7D-AEF6-A8F012F85E8F}" destId="{3D824E4F-C05B-48FD-AC0B-FD9F3E2F5A3D}" srcOrd="6" destOrd="0" presId="urn:microsoft.com/office/officeart/2005/8/layout/bProcess3"/>
    <dgm:cxn modelId="{E6569060-CC25-423A-99AA-EBDF1C0888B4}" type="presParOf" srcId="{0FE78D9B-638B-4F7D-AEF6-A8F012F85E8F}" destId="{E3C6382D-0F43-4179-AF21-A55DF437385A}" srcOrd="7" destOrd="0" presId="urn:microsoft.com/office/officeart/2005/8/layout/bProcess3"/>
    <dgm:cxn modelId="{5F05C4E0-50FF-44F8-8ADF-C023E733AF4B}" type="presParOf" srcId="{E3C6382D-0F43-4179-AF21-A55DF437385A}" destId="{B982B5DE-0F3A-4D70-A203-9A49C877340A}" srcOrd="0" destOrd="0" presId="urn:microsoft.com/office/officeart/2005/8/layout/bProcess3"/>
    <dgm:cxn modelId="{04A7A4EA-10B0-417F-A3C0-97AACA25D721}" type="presParOf" srcId="{0FE78D9B-638B-4F7D-AEF6-A8F012F85E8F}" destId="{C26E9602-0839-45A7-971F-5D9FB55CEFDD}" srcOrd="8" destOrd="0" presId="urn:microsoft.com/office/officeart/2005/8/layout/bProcess3"/>
    <dgm:cxn modelId="{7CAF0C8D-0B7D-45AF-B3B2-DBC8702B6DBC}" type="presParOf" srcId="{0FE78D9B-638B-4F7D-AEF6-A8F012F85E8F}" destId="{038B8A27-1CB2-47F0-8163-6F20687C9CEB}" srcOrd="9" destOrd="0" presId="urn:microsoft.com/office/officeart/2005/8/layout/bProcess3"/>
    <dgm:cxn modelId="{C13368C9-E0CE-4C32-83A0-CF68797EBAA4}" type="presParOf" srcId="{038B8A27-1CB2-47F0-8163-6F20687C9CEB}" destId="{06361D32-39F2-497F-80D9-8194E3530740}" srcOrd="0" destOrd="0" presId="urn:microsoft.com/office/officeart/2005/8/layout/bProcess3"/>
    <dgm:cxn modelId="{E16326CB-CE41-4000-BE15-EFCA7D990829}" type="presParOf" srcId="{0FE78D9B-638B-4F7D-AEF6-A8F012F85E8F}" destId="{FBEA5C24-CC64-42DE-B28F-E69615073662}" srcOrd="10" destOrd="0" presId="urn:microsoft.com/office/officeart/2005/8/layout/bProcess3"/>
    <dgm:cxn modelId="{E14B3200-0CED-4A7F-B0B7-BADB2DA051E4}" type="presParOf" srcId="{0FE78D9B-638B-4F7D-AEF6-A8F012F85E8F}" destId="{973DF8E8-FA0F-49E3-9915-93D69BD64B2A}" srcOrd="11" destOrd="0" presId="urn:microsoft.com/office/officeart/2005/8/layout/bProcess3"/>
    <dgm:cxn modelId="{35985417-4681-42A8-B129-8D43078981AD}" type="presParOf" srcId="{973DF8E8-FA0F-49E3-9915-93D69BD64B2A}" destId="{7780F2F9-3529-47A6-9BBF-641DC5DA8E2D}" srcOrd="0" destOrd="0" presId="urn:microsoft.com/office/officeart/2005/8/layout/bProcess3"/>
    <dgm:cxn modelId="{9F952971-BAFE-4B17-923B-ACA67A99C397}" type="presParOf" srcId="{0FE78D9B-638B-4F7D-AEF6-A8F012F85E8F}" destId="{8845668C-6F98-4CC7-98CD-39C6559D3B79}" srcOrd="12"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FD2195-6668-474A-8000-C5421F8BA76E}" type="doc">
      <dgm:prSet loTypeId="urn:microsoft.com/office/officeart/2005/8/layout/vList2" loCatId="list" qsTypeId="urn:microsoft.com/office/officeart/2005/8/quickstyle/simple4" qsCatId="simple" csTypeId="urn:microsoft.com/office/officeart/2005/8/colors/accent3_2" csCatId="accent3" phldr="1"/>
      <dgm:spPr/>
      <dgm:t>
        <a:bodyPr/>
        <a:lstStyle/>
        <a:p>
          <a:endParaRPr lang="en-CA"/>
        </a:p>
      </dgm:t>
    </dgm:pt>
    <dgm:pt modelId="{58178D2F-F194-4B39-BD4F-DF2AB30805B8}">
      <dgm:prSet phldrT="[Text]" custT="1"/>
      <dgm:spPr/>
      <dgm:t>
        <a:bodyPr/>
        <a:lstStyle/>
        <a:p>
          <a:r>
            <a:rPr lang="en-US" sz="2000" b="0" dirty="0"/>
            <a:t>Data preprocessing using One-Hot Encoding</a:t>
          </a:r>
          <a:endParaRPr lang="en-CA" sz="2000" b="0" dirty="0"/>
        </a:p>
      </dgm:t>
    </dgm:pt>
    <dgm:pt modelId="{1D4DF7DE-1E1B-41FE-B18A-B416109708E8}" type="parTrans" cxnId="{00B1FE2D-7290-4185-BCA1-E0D9321E8C05}">
      <dgm:prSet/>
      <dgm:spPr/>
      <dgm:t>
        <a:bodyPr/>
        <a:lstStyle/>
        <a:p>
          <a:endParaRPr lang="en-CA"/>
        </a:p>
      </dgm:t>
    </dgm:pt>
    <dgm:pt modelId="{ECE7F65D-57B2-4972-BA7D-8C59EF4DE645}" type="sibTrans" cxnId="{00B1FE2D-7290-4185-BCA1-E0D9321E8C05}">
      <dgm:prSet/>
      <dgm:spPr/>
      <dgm:t>
        <a:bodyPr/>
        <a:lstStyle/>
        <a:p>
          <a:endParaRPr lang="en-CA"/>
        </a:p>
      </dgm:t>
    </dgm:pt>
    <dgm:pt modelId="{702C600E-43C2-4124-826E-1FDEE90E212A}">
      <dgm:prSet phldrT="[Text]" custT="1"/>
      <dgm:spPr/>
      <dgm:t>
        <a:bodyPr/>
        <a:lstStyle/>
        <a:p>
          <a:r>
            <a:rPr lang="en-US" sz="2000" b="0" dirty="0"/>
            <a:t>Data imbalance corrected using Oversampling on minority samples.</a:t>
          </a:r>
          <a:endParaRPr lang="en-CA" sz="2000" b="0" dirty="0"/>
        </a:p>
      </dgm:t>
    </dgm:pt>
    <dgm:pt modelId="{6711028A-4A5E-44FC-BF21-0901EA95D11D}" type="sibTrans" cxnId="{C185341D-7B46-41CA-8AF2-862E45EBC78D}">
      <dgm:prSet/>
      <dgm:spPr/>
      <dgm:t>
        <a:bodyPr/>
        <a:lstStyle/>
        <a:p>
          <a:endParaRPr lang="en-CA"/>
        </a:p>
      </dgm:t>
    </dgm:pt>
    <dgm:pt modelId="{AF6D3BA0-62D5-49E9-9CFB-FC2C9BD8A1A0}" type="parTrans" cxnId="{C185341D-7B46-41CA-8AF2-862E45EBC78D}">
      <dgm:prSet/>
      <dgm:spPr/>
      <dgm:t>
        <a:bodyPr/>
        <a:lstStyle/>
        <a:p>
          <a:endParaRPr lang="en-CA"/>
        </a:p>
      </dgm:t>
    </dgm:pt>
    <dgm:pt modelId="{84A474BB-E5AF-461F-88A8-8E377FAE0971}">
      <dgm:prSet custT="1"/>
      <dgm:spPr/>
      <dgm:t>
        <a:bodyPr/>
        <a:lstStyle/>
        <a:p>
          <a:r>
            <a:rPr lang="en-US" sz="2000" b="0"/>
            <a:t>Running XGBOOST algorithm and predicting age.</a:t>
          </a:r>
          <a:endParaRPr lang="en-CA" sz="2000" b="0" dirty="0"/>
        </a:p>
      </dgm:t>
    </dgm:pt>
    <dgm:pt modelId="{E5DEE652-9D1B-4916-894D-91F6308560C3}" type="parTrans" cxnId="{BEF4AF54-6932-4410-9519-E2BF62F19159}">
      <dgm:prSet/>
      <dgm:spPr/>
      <dgm:t>
        <a:bodyPr/>
        <a:lstStyle/>
        <a:p>
          <a:endParaRPr lang="en-CA"/>
        </a:p>
      </dgm:t>
    </dgm:pt>
    <dgm:pt modelId="{8DF3002C-6AC4-4402-98D6-14FAA11577C4}" type="sibTrans" cxnId="{BEF4AF54-6932-4410-9519-E2BF62F19159}">
      <dgm:prSet/>
      <dgm:spPr/>
      <dgm:t>
        <a:bodyPr/>
        <a:lstStyle/>
        <a:p>
          <a:endParaRPr lang="en-CA"/>
        </a:p>
      </dgm:t>
    </dgm:pt>
    <dgm:pt modelId="{63522C35-09A1-4E51-9B82-276FB6B13061}">
      <dgm:prSet custT="1"/>
      <dgm:spPr/>
      <dgm:t>
        <a:bodyPr/>
        <a:lstStyle/>
        <a:p>
          <a:r>
            <a:rPr lang="en-US" sz="2000" b="0" dirty="0"/>
            <a:t>Unwanted columns removed.</a:t>
          </a:r>
        </a:p>
      </dgm:t>
    </dgm:pt>
    <dgm:pt modelId="{31A3D412-7A80-403B-9926-566FCB13F94D}" type="parTrans" cxnId="{8D8F5AA9-E5DB-4CA2-9EF3-5A73CCA6972F}">
      <dgm:prSet/>
      <dgm:spPr/>
      <dgm:t>
        <a:bodyPr/>
        <a:lstStyle/>
        <a:p>
          <a:endParaRPr lang="en-CA"/>
        </a:p>
      </dgm:t>
    </dgm:pt>
    <dgm:pt modelId="{4B15F849-9DAA-44E3-9545-5D8EA765D5FC}" type="sibTrans" cxnId="{8D8F5AA9-E5DB-4CA2-9EF3-5A73CCA6972F}">
      <dgm:prSet/>
      <dgm:spPr/>
      <dgm:t>
        <a:bodyPr/>
        <a:lstStyle/>
        <a:p>
          <a:endParaRPr lang="en-CA"/>
        </a:p>
      </dgm:t>
    </dgm:pt>
    <dgm:pt modelId="{978DC230-6465-44E0-8622-89B990D636B9}">
      <dgm:prSet custT="1"/>
      <dgm:spPr/>
      <dgm:t>
        <a:bodyPr/>
        <a:lstStyle/>
        <a:p>
          <a:r>
            <a:rPr lang="en-US" sz="2000" b="0" dirty="0"/>
            <a:t>Validating model using Learning Curve and Validation Curve.</a:t>
          </a:r>
          <a:endParaRPr lang="en-CA" sz="2000" b="0" dirty="0"/>
        </a:p>
      </dgm:t>
    </dgm:pt>
    <dgm:pt modelId="{7B32BDD5-ED43-4875-939D-905F7AA3BC03}" type="sibTrans" cxnId="{0B46BA82-98F9-4450-80E2-433DAC1A84FD}">
      <dgm:prSet/>
      <dgm:spPr/>
      <dgm:t>
        <a:bodyPr/>
        <a:lstStyle/>
        <a:p>
          <a:endParaRPr lang="en-CA"/>
        </a:p>
      </dgm:t>
    </dgm:pt>
    <dgm:pt modelId="{6EDAD310-E413-4677-8845-13FD70F09082}" type="parTrans" cxnId="{0B46BA82-98F9-4450-80E2-433DAC1A84FD}">
      <dgm:prSet/>
      <dgm:spPr/>
      <dgm:t>
        <a:bodyPr/>
        <a:lstStyle/>
        <a:p>
          <a:endParaRPr lang="en-CA"/>
        </a:p>
      </dgm:t>
    </dgm:pt>
    <dgm:pt modelId="{33654AF0-B6E2-4F06-A153-B615E803C8EC}">
      <dgm:prSet custT="1"/>
      <dgm:spPr/>
      <dgm:t>
        <a:bodyPr/>
        <a:lstStyle/>
        <a:p>
          <a:r>
            <a:rPr lang="en-US" sz="2000" b="0"/>
            <a:t>Predicting model using unseen or user defined data.</a:t>
          </a:r>
          <a:endParaRPr lang="en-CA" sz="2000" b="0" dirty="0"/>
        </a:p>
      </dgm:t>
    </dgm:pt>
    <dgm:pt modelId="{5D0CD1B0-0D53-427E-A3D6-2CD7D9043672}" type="parTrans" cxnId="{46690ACB-60DE-49F7-ACA5-F4C8909BFC06}">
      <dgm:prSet/>
      <dgm:spPr/>
      <dgm:t>
        <a:bodyPr/>
        <a:lstStyle/>
        <a:p>
          <a:endParaRPr lang="en-CA"/>
        </a:p>
      </dgm:t>
    </dgm:pt>
    <dgm:pt modelId="{87E64ED0-CA2C-48B7-8906-135F2C8B1206}" type="sibTrans" cxnId="{46690ACB-60DE-49F7-ACA5-F4C8909BFC06}">
      <dgm:prSet/>
      <dgm:spPr/>
      <dgm:t>
        <a:bodyPr/>
        <a:lstStyle/>
        <a:p>
          <a:endParaRPr lang="en-CA"/>
        </a:p>
      </dgm:t>
    </dgm:pt>
    <dgm:pt modelId="{ADA85286-AE47-497B-94C8-DCCD35D67040}">
      <dgm:prSet custT="1"/>
      <dgm:spPr/>
      <dgm:t>
        <a:bodyPr/>
        <a:lstStyle/>
        <a:p>
          <a:r>
            <a:rPr lang="en-US" sz="2000" b="0"/>
            <a:t>Saving model for UI interface.</a:t>
          </a:r>
          <a:endParaRPr lang="en-CA" sz="2000" b="0" dirty="0"/>
        </a:p>
      </dgm:t>
    </dgm:pt>
    <dgm:pt modelId="{CAD8316F-A0EB-40DB-A32B-EB54094FA8FC}" type="parTrans" cxnId="{F27DE9B0-B9D3-4E78-B9C9-6D17A9E92063}">
      <dgm:prSet/>
      <dgm:spPr/>
      <dgm:t>
        <a:bodyPr/>
        <a:lstStyle/>
        <a:p>
          <a:endParaRPr lang="en-CA"/>
        </a:p>
      </dgm:t>
    </dgm:pt>
    <dgm:pt modelId="{561EAB63-82DB-4FF1-8EFB-EA5157C5059C}" type="sibTrans" cxnId="{F27DE9B0-B9D3-4E78-B9C9-6D17A9E92063}">
      <dgm:prSet/>
      <dgm:spPr/>
      <dgm:t>
        <a:bodyPr/>
        <a:lstStyle/>
        <a:p>
          <a:endParaRPr lang="en-CA"/>
        </a:p>
      </dgm:t>
    </dgm:pt>
    <dgm:pt modelId="{376E8270-7BB2-4EE2-9378-5D014B68DBBC}" type="pres">
      <dgm:prSet presAssocID="{9AFD2195-6668-474A-8000-C5421F8BA76E}" presName="linear" presStyleCnt="0">
        <dgm:presLayoutVars>
          <dgm:animLvl val="lvl"/>
          <dgm:resizeHandles val="exact"/>
        </dgm:presLayoutVars>
      </dgm:prSet>
      <dgm:spPr/>
    </dgm:pt>
    <dgm:pt modelId="{EDD9402E-625E-421A-AC50-8F1D24DBEF61}" type="pres">
      <dgm:prSet presAssocID="{63522C35-09A1-4E51-9B82-276FB6B13061}" presName="parentText" presStyleLbl="node1" presStyleIdx="0" presStyleCnt="7">
        <dgm:presLayoutVars>
          <dgm:chMax val="0"/>
          <dgm:bulletEnabled val="1"/>
        </dgm:presLayoutVars>
      </dgm:prSet>
      <dgm:spPr/>
    </dgm:pt>
    <dgm:pt modelId="{5D01A0CF-17A5-4004-8B0D-29DF94D88E5D}" type="pres">
      <dgm:prSet presAssocID="{4B15F849-9DAA-44E3-9545-5D8EA765D5FC}" presName="spacer" presStyleCnt="0"/>
      <dgm:spPr/>
    </dgm:pt>
    <dgm:pt modelId="{03D62DE9-12BF-4BB0-882B-9CD137915C88}" type="pres">
      <dgm:prSet presAssocID="{58178D2F-F194-4B39-BD4F-DF2AB30805B8}" presName="parentText" presStyleLbl="node1" presStyleIdx="1" presStyleCnt="7">
        <dgm:presLayoutVars>
          <dgm:chMax val="0"/>
          <dgm:bulletEnabled val="1"/>
        </dgm:presLayoutVars>
      </dgm:prSet>
      <dgm:spPr/>
    </dgm:pt>
    <dgm:pt modelId="{1A968596-CA77-4BFA-A14C-45A48C883546}" type="pres">
      <dgm:prSet presAssocID="{ECE7F65D-57B2-4972-BA7D-8C59EF4DE645}" presName="spacer" presStyleCnt="0"/>
      <dgm:spPr/>
    </dgm:pt>
    <dgm:pt modelId="{74BDB876-843D-4BBA-8FBA-F97D9DC6F9FE}" type="pres">
      <dgm:prSet presAssocID="{702C600E-43C2-4124-826E-1FDEE90E212A}" presName="parentText" presStyleLbl="node1" presStyleIdx="2" presStyleCnt="7">
        <dgm:presLayoutVars>
          <dgm:chMax val="0"/>
          <dgm:bulletEnabled val="1"/>
        </dgm:presLayoutVars>
      </dgm:prSet>
      <dgm:spPr/>
    </dgm:pt>
    <dgm:pt modelId="{4AD94D16-F77D-4FD8-89A9-A82C9F2ACDC5}" type="pres">
      <dgm:prSet presAssocID="{6711028A-4A5E-44FC-BF21-0901EA95D11D}" presName="spacer" presStyleCnt="0"/>
      <dgm:spPr/>
    </dgm:pt>
    <dgm:pt modelId="{4777901F-2D4A-46CD-9841-F43BBC499401}" type="pres">
      <dgm:prSet presAssocID="{84A474BB-E5AF-461F-88A8-8E377FAE0971}" presName="parentText" presStyleLbl="node1" presStyleIdx="3" presStyleCnt="7">
        <dgm:presLayoutVars>
          <dgm:chMax val="0"/>
          <dgm:bulletEnabled val="1"/>
        </dgm:presLayoutVars>
      </dgm:prSet>
      <dgm:spPr/>
    </dgm:pt>
    <dgm:pt modelId="{5B20603D-BEE6-42A0-8A97-13BA1FFF1BEF}" type="pres">
      <dgm:prSet presAssocID="{8DF3002C-6AC4-4402-98D6-14FAA11577C4}" presName="spacer" presStyleCnt="0"/>
      <dgm:spPr/>
    </dgm:pt>
    <dgm:pt modelId="{9B58362E-97F1-414B-A0B2-3C0802633CB1}" type="pres">
      <dgm:prSet presAssocID="{978DC230-6465-44E0-8622-89B990D636B9}" presName="parentText" presStyleLbl="node1" presStyleIdx="4" presStyleCnt="7">
        <dgm:presLayoutVars>
          <dgm:chMax val="0"/>
          <dgm:bulletEnabled val="1"/>
        </dgm:presLayoutVars>
      </dgm:prSet>
      <dgm:spPr/>
    </dgm:pt>
    <dgm:pt modelId="{91E57B83-9356-432B-9D9A-5E6D6C6BCDE6}" type="pres">
      <dgm:prSet presAssocID="{7B32BDD5-ED43-4875-939D-905F7AA3BC03}" presName="spacer" presStyleCnt="0"/>
      <dgm:spPr/>
    </dgm:pt>
    <dgm:pt modelId="{B694811F-5A21-413E-9CC6-D2B3AF5567C7}" type="pres">
      <dgm:prSet presAssocID="{33654AF0-B6E2-4F06-A153-B615E803C8EC}" presName="parentText" presStyleLbl="node1" presStyleIdx="5" presStyleCnt="7">
        <dgm:presLayoutVars>
          <dgm:chMax val="0"/>
          <dgm:bulletEnabled val="1"/>
        </dgm:presLayoutVars>
      </dgm:prSet>
      <dgm:spPr/>
    </dgm:pt>
    <dgm:pt modelId="{86081F84-4EDE-4CC5-B1EE-7FCF47D0D22B}" type="pres">
      <dgm:prSet presAssocID="{87E64ED0-CA2C-48B7-8906-135F2C8B1206}" presName="spacer" presStyleCnt="0"/>
      <dgm:spPr/>
    </dgm:pt>
    <dgm:pt modelId="{09DAFF65-5D13-4313-AFD7-18F4C27D50A9}" type="pres">
      <dgm:prSet presAssocID="{ADA85286-AE47-497B-94C8-DCCD35D67040}" presName="parentText" presStyleLbl="node1" presStyleIdx="6" presStyleCnt="7">
        <dgm:presLayoutVars>
          <dgm:chMax val="0"/>
          <dgm:bulletEnabled val="1"/>
        </dgm:presLayoutVars>
      </dgm:prSet>
      <dgm:spPr/>
    </dgm:pt>
  </dgm:ptLst>
  <dgm:cxnLst>
    <dgm:cxn modelId="{C185341D-7B46-41CA-8AF2-862E45EBC78D}" srcId="{9AFD2195-6668-474A-8000-C5421F8BA76E}" destId="{702C600E-43C2-4124-826E-1FDEE90E212A}" srcOrd="2" destOrd="0" parTransId="{AF6D3BA0-62D5-49E9-9CFB-FC2C9BD8A1A0}" sibTransId="{6711028A-4A5E-44FC-BF21-0901EA95D11D}"/>
    <dgm:cxn modelId="{3A32962B-661C-48E1-BD98-6B95686F55EA}" type="presOf" srcId="{58178D2F-F194-4B39-BD4F-DF2AB30805B8}" destId="{03D62DE9-12BF-4BB0-882B-9CD137915C88}" srcOrd="0" destOrd="0" presId="urn:microsoft.com/office/officeart/2005/8/layout/vList2"/>
    <dgm:cxn modelId="{00B1FE2D-7290-4185-BCA1-E0D9321E8C05}" srcId="{9AFD2195-6668-474A-8000-C5421F8BA76E}" destId="{58178D2F-F194-4B39-BD4F-DF2AB30805B8}" srcOrd="1" destOrd="0" parTransId="{1D4DF7DE-1E1B-41FE-B18A-B416109708E8}" sibTransId="{ECE7F65D-57B2-4972-BA7D-8C59EF4DE645}"/>
    <dgm:cxn modelId="{BEF4AF54-6932-4410-9519-E2BF62F19159}" srcId="{9AFD2195-6668-474A-8000-C5421F8BA76E}" destId="{84A474BB-E5AF-461F-88A8-8E377FAE0971}" srcOrd="3" destOrd="0" parTransId="{E5DEE652-9D1B-4916-894D-91F6308560C3}" sibTransId="{8DF3002C-6AC4-4402-98D6-14FAA11577C4}"/>
    <dgm:cxn modelId="{5941FE58-5DD9-42D8-91AE-B2731DC3A415}" type="presOf" srcId="{978DC230-6465-44E0-8622-89B990D636B9}" destId="{9B58362E-97F1-414B-A0B2-3C0802633CB1}" srcOrd="0" destOrd="0" presId="urn:microsoft.com/office/officeart/2005/8/layout/vList2"/>
    <dgm:cxn modelId="{0B46BA82-98F9-4450-80E2-433DAC1A84FD}" srcId="{9AFD2195-6668-474A-8000-C5421F8BA76E}" destId="{978DC230-6465-44E0-8622-89B990D636B9}" srcOrd="4" destOrd="0" parTransId="{6EDAD310-E413-4677-8845-13FD70F09082}" sibTransId="{7B32BDD5-ED43-4875-939D-905F7AA3BC03}"/>
    <dgm:cxn modelId="{CD051195-E8F1-4296-BC9A-9767A1D08CD2}" type="presOf" srcId="{63522C35-09A1-4E51-9B82-276FB6B13061}" destId="{EDD9402E-625E-421A-AC50-8F1D24DBEF61}" srcOrd="0" destOrd="0" presId="urn:microsoft.com/office/officeart/2005/8/layout/vList2"/>
    <dgm:cxn modelId="{046D48A4-A0D3-4D19-B846-2C59735904A0}" type="presOf" srcId="{33654AF0-B6E2-4F06-A153-B615E803C8EC}" destId="{B694811F-5A21-413E-9CC6-D2B3AF5567C7}" srcOrd="0" destOrd="0" presId="urn:microsoft.com/office/officeart/2005/8/layout/vList2"/>
    <dgm:cxn modelId="{1AF018A6-067E-43D6-88A4-5241FA651182}" type="presOf" srcId="{9AFD2195-6668-474A-8000-C5421F8BA76E}" destId="{376E8270-7BB2-4EE2-9378-5D014B68DBBC}" srcOrd="0" destOrd="0" presId="urn:microsoft.com/office/officeart/2005/8/layout/vList2"/>
    <dgm:cxn modelId="{8D8F5AA9-E5DB-4CA2-9EF3-5A73CCA6972F}" srcId="{9AFD2195-6668-474A-8000-C5421F8BA76E}" destId="{63522C35-09A1-4E51-9B82-276FB6B13061}" srcOrd="0" destOrd="0" parTransId="{31A3D412-7A80-403B-9926-566FCB13F94D}" sibTransId="{4B15F849-9DAA-44E3-9545-5D8EA765D5FC}"/>
    <dgm:cxn modelId="{F27DE9B0-B9D3-4E78-B9C9-6D17A9E92063}" srcId="{9AFD2195-6668-474A-8000-C5421F8BA76E}" destId="{ADA85286-AE47-497B-94C8-DCCD35D67040}" srcOrd="6" destOrd="0" parTransId="{CAD8316F-A0EB-40DB-A32B-EB54094FA8FC}" sibTransId="{561EAB63-82DB-4FF1-8EFB-EA5157C5059C}"/>
    <dgm:cxn modelId="{38C1F3B6-492B-4CE3-9811-72B7E9437B02}" type="presOf" srcId="{702C600E-43C2-4124-826E-1FDEE90E212A}" destId="{74BDB876-843D-4BBA-8FBA-F97D9DC6F9FE}" srcOrd="0" destOrd="0" presId="urn:microsoft.com/office/officeart/2005/8/layout/vList2"/>
    <dgm:cxn modelId="{46690ACB-60DE-49F7-ACA5-F4C8909BFC06}" srcId="{9AFD2195-6668-474A-8000-C5421F8BA76E}" destId="{33654AF0-B6E2-4F06-A153-B615E803C8EC}" srcOrd="5" destOrd="0" parTransId="{5D0CD1B0-0D53-427E-A3D6-2CD7D9043672}" sibTransId="{87E64ED0-CA2C-48B7-8906-135F2C8B1206}"/>
    <dgm:cxn modelId="{F22DD8F7-6CDA-436E-93E9-DE643764EC15}" type="presOf" srcId="{ADA85286-AE47-497B-94C8-DCCD35D67040}" destId="{09DAFF65-5D13-4313-AFD7-18F4C27D50A9}" srcOrd="0" destOrd="0" presId="urn:microsoft.com/office/officeart/2005/8/layout/vList2"/>
    <dgm:cxn modelId="{1BE5D1FF-4E26-4406-AE1A-FDF3839F7320}" type="presOf" srcId="{84A474BB-E5AF-461F-88A8-8E377FAE0971}" destId="{4777901F-2D4A-46CD-9841-F43BBC499401}" srcOrd="0" destOrd="0" presId="urn:microsoft.com/office/officeart/2005/8/layout/vList2"/>
    <dgm:cxn modelId="{671DE5D2-2E7B-475D-A804-93946775AEF9}" type="presParOf" srcId="{376E8270-7BB2-4EE2-9378-5D014B68DBBC}" destId="{EDD9402E-625E-421A-AC50-8F1D24DBEF61}" srcOrd="0" destOrd="0" presId="urn:microsoft.com/office/officeart/2005/8/layout/vList2"/>
    <dgm:cxn modelId="{6776486A-B7D0-4DA9-B1CB-B500293350E5}" type="presParOf" srcId="{376E8270-7BB2-4EE2-9378-5D014B68DBBC}" destId="{5D01A0CF-17A5-4004-8B0D-29DF94D88E5D}" srcOrd="1" destOrd="0" presId="urn:microsoft.com/office/officeart/2005/8/layout/vList2"/>
    <dgm:cxn modelId="{729EA513-491D-4779-BE5F-6F976D11B29F}" type="presParOf" srcId="{376E8270-7BB2-4EE2-9378-5D014B68DBBC}" destId="{03D62DE9-12BF-4BB0-882B-9CD137915C88}" srcOrd="2" destOrd="0" presId="urn:microsoft.com/office/officeart/2005/8/layout/vList2"/>
    <dgm:cxn modelId="{E74998CF-317F-48A4-8EEB-CEA67A07C857}" type="presParOf" srcId="{376E8270-7BB2-4EE2-9378-5D014B68DBBC}" destId="{1A968596-CA77-4BFA-A14C-45A48C883546}" srcOrd="3" destOrd="0" presId="urn:microsoft.com/office/officeart/2005/8/layout/vList2"/>
    <dgm:cxn modelId="{A3E0DED0-4115-4F46-8190-5F20822894E7}" type="presParOf" srcId="{376E8270-7BB2-4EE2-9378-5D014B68DBBC}" destId="{74BDB876-843D-4BBA-8FBA-F97D9DC6F9FE}" srcOrd="4" destOrd="0" presId="urn:microsoft.com/office/officeart/2005/8/layout/vList2"/>
    <dgm:cxn modelId="{FEFC0F1C-91B0-472E-948D-C6627D648828}" type="presParOf" srcId="{376E8270-7BB2-4EE2-9378-5D014B68DBBC}" destId="{4AD94D16-F77D-4FD8-89A9-A82C9F2ACDC5}" srcOrd="5" destOrd="0" presId="urn:microsoft.com/office/officeart/2005/8/layout/vList2"/>
    <dgm:cxn modelId="{AF250A42-6F4A-4BE0-95E8-E588FD664C3B}" type="presParOf" srcId="{376E8270-7BB2-4EE2-9378-5D014B68DBBC}" destId="{4777901F-2D4A-46CD-9841-F43BBC499401}" srcOrd="6" destOrd="0" presId="urn:microsoft.com/office/officeart/2005/8/layout/vList2"/>
    <dgm:cxn modelId="{DD84049A-4E93-4D5B-AAE9-F3B931014E76}" type="presParOf" srcId="{376E8270-7BB2-4EE2-9378-5D014B68DBBC}" destId="{5B20603D-BEE6-42A0-8A97-13BA1FFF1BEF}" srcOrd="7" destOrd="0" presId="urn:microsoft.com/office/officeart/2005/8/layout/vList2"/>
    <dgm:cxn modelId="{A18ADF98-B9C7-4D39-854C-A037C380835B}" type="presParOf" srcId="{376E8270-7BB2-4EE2-9378-5D014B68DBBC}" destId="{9B58362E-97F1-414B-A0B2-3C0802633CB1}" srcOrd="8" destOrd="0" presId="urn:microsoft.com/office/officeart/2005/8/layout/vList2"/>
    <dgm:cxn modelId="{CC631572-96B8-46B8-B5EA-E25A85353AEA}" type="presParOf" srcId="{376E8270-7BB2-4EE2-9378-5D014B68DBBC}" destId="{91E57B83-9356-432B-9D9A-5E6D6C6BCDE6}" srcOrd="9" destOrd="0" presId="urn:microsoft.com/office/officeart/2005/8/layout/vList2"/>
    <dgm:cxn modelId="{23A808FE-EF80-4AE6-9842-18F9ABB466C5}" type="presParOf" srcId="{376E8270-7BB2-4EE2-9378-5D014B68DBBC}" destId="{B694811F-5A21-413E-9CC6-D2B3AF5567C7}" srcOrd="10" destOrd="0" presId="urn:microsoft.com/office/officeart/2005/8/layout/vList2"/>
    <dgm:cxn modelId="{94DE677B-7DB2-45EB-8C32-181161F95E69}" type="presParOf" srcId="{376E8270-7BB2-4EE2-9378-5D014B68DBBC}" destId="{86081F84-4EDE-4CC5-B1EE-7FCF47D0D22B}" srcOrd="11" destOrd="0" presId="urn:microsoft.com/office/officeart/2005/8/layout/vList2"/>
    <dgm:cxn modelId="{F4AB032D-24EF-40EA-8379-4CB82C1AD29C}" type="presParOf" srcId="{376E8270-7BB2-4EE2-9378-5D014B68DBBC}" destId="{09DAFF65-5D13-4313-AFD7-18F4C27D50A9}"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6DE76EB-27EA-4DF8-9E8C-05744B83E743}" type="doc">
      <dgm:prSet loTypeId="urn:microsoft.com/office/officeart/2008/layout/AlternatingPictureBlocks" loCatId="list" qsTypeId="urn:microsoft.com/office/officeart/2005/8/quickstyle/simple1" qsCatId="simple" csTypeId="urn:microsoft.com/office/officeart/2005/8/colors/colorful2" csCatId="colorful" phldr="1"/>
      <dgm:spPr/>
    </dgm:pt>
    <dgm:pt modelId="{186EDF65-B21B-4FBB-8447-63F7D9EF102A}">
      <dgm:prSet phldrT="[Text]"/>
      <dgm:spPr/>
      <dgm:t>
        <a:bodyPr/>
        <a:lstStyle/>
        <a:p>
          <a:r>
            <a:rPr lang="en-CA" b="1" dirty="0"/>
            <a:t>Personal health Improvement</a:t>
          </a:r>
          <a:endParaRPr lang="en-CA" dirty="0"/>
        </a:p>
      </dgm:t>
    </dgm:pt>
    <dgm:pt modelId="{B78E6A84-3CBF-4CEA-8844-37A4AA8EA377}" type="parTrans" cxnId="{0944F633-5B46-4F75-8B89-9AF5F41B8F13}">
      <dgm:prSet/>
      <dgm:spPr/>
      <dgm:t>
        <a:bodyPr/>
        <a:lstStyle/>
        <a:p>
          <a:endParaRPr lang="en-CA"/>
        </a:p>
      </dgm:t>
    </dgm:pt>
    <dgm:pt modelId="{0B7A88DF-E8B3-48F5-B1E5-A2F349874F9E}" type="sibTrans" cxnId="{0944F633-5B46-4F75-8B89-9AF5F41B8F13}">
      <dgm:prSet/>
      <dgm:spPr/>
      <dgm:t>
        <a:bodyPr/>
        <a:lstStyle/>
        <a:p>
          <a:endParaRPr lang="en-CA"/>
        </a:p>
      </dgm:t>
    </dgm:pt>
    <dgm:pt modelId="{200F5746-401C-48EE-B12B-A1783F143336}">
      <dgm:prSet phldrT="[Text]"/>
      <dgm:spPr/>
      <dgm:t>
        <a:bodyPr/>
        <a:lstStyle/>
        <a:p>
          <a:r>
            <a:rPr lang="en-CA" b="1"/>
            <a:t>Medical Decision Support</a:t>
          </a:r>
          <a:endParaRPr lang="en-CA"/>
        </a:p>
      </dgm:t>
    </dgm:pt>
    <dgm:pt modelId="{5FD57377-E10E-4622-AE3F-1239D4D130D4}" type="parTrans" cxnId="{A5F2FB81-517F-4D7B-A8B0-FF35863F9E26}">
      <dgm:prSet/>
      <dgm:spPr/>
      <dgm:t>
        <a:bodyPr/>
        <a:lstStyle/>
        <a:p>
          <a:endParaRPr lang="en-CA"/>
        </a:p>
      </dgm:t>
    </dgm:pt>
    <dgm:pt modelId="{89608391-57E5-4276-8F4A-BF147AD92615}" type="sibTrans" cxnId="{A5F2FB81-517F-4D7B-A8B0-FF35863F9E26}">
      <dgm:prSet/>
      <dgm:spPr/>
      <dgm:t>
        <a:bodyPr/>
        <a:lstStyle/>
        <a:p>
          <a:endParaRPr lang="en-CA"/>
        </a:p>
      </dgm:t>
    </dgm:pt>
    <dgm:pt modelId="{391D441B-5170-4C30-B833-17FD0B5B1145}">
      <dgm:prSet phldrT="[Text]"/>
      <dgm:spPr/>
      <dgm:t>
        <a:bodyPr/>
        <a:lstStyle/>
        <a:p>
          <a:r>
            <a:rPr lang="en-CA" b="1"/>
            <a:t>Insurance and Mediclaim Companies</a:t>
          </a:r>
          <a:endParaRPr lang="en-CA"/>
        </a:p>
      </dgm:t>
    </dgm:pt>
    <dgm:pt modelId="{5345DFBB-5510-44D8-844D-F40A88692F1E}" type="parTrans" cxnId="{AB18B183-CBE0-451D-98FC-B11B6120CE43}">
      <dgm:prSet/>
      <dgm:spPr/>
      <dgm:t>
        <a:bodyPr/>
        <a:lstStyle/>
        <a:p>
          <a:endParaRPr lang="en-CA"/>
        </a:p>
      </dgm:t>
    </dgm:pt>
    <dgm:pt modelId="{02D5C279-1C5A-4860-822D-903FF1B88575}" type="sibTrans" cxnId="{AB18B183-CBE0-451D-98FC-B11B6120CE43}">
      <dgm:prSet/>
      <dgm:spPr/>
      <dgm:t>
        <a:bodyPr/>
        <a:lstStyle/>
        <a:p>
          <a:endParaRPr lang="en-CA"/>
        </a:p>
      </dgm:t>
    </dgm:pt>
    <dgm:pt modelId="{94F9D2FA-93A5-4645-9DC6-1ECE853376F7}" type="pres">
      <dgm:prSet presAssocID="{B6DE76EB-27EA-4DF8-9E8C-05744B83E743}" presName="linearFlow" presStyleCnt="0">
        <dgm:presLayoutVars>
          <dgm:dir/>
          <dgm:resizeHandles val="exact"/>
        </dgm:presLayoutVars>
      </dgm:prSet>
      <dgm:spPr/>
    </dgm:pt>
    <dgm:pt modelId="{25E54525-F021-46C5-849D-665F85DAC64F}" type="pres">
      <dgm:prSet presAssocID="{186EDF65-B21B-4FBB-8447-63F7D9EF102A}" presName="comp" presStyleCnt="0"/>
      <dgm:spPr/>
    </dgm:pt>
    <dgm:pt modelId="{D8B61493-FC5E-4B4D-967D-04CA352B705A}" type="pres">
      <dgm:prSet presAssocID="{186EDF65-B21B-4FBB-8447-63F7D9EF102A}" presName="rect2" presStyleLbl="node1" presStyleIdx="0" presStyleCnt="3">
        <dgm:presLayoutVars>
          <dgm:bulletEnabled val="1"/>
        </dgm:presLayoutVars>
      </dgm:prSet>
      <dgm:spPr/>
    </dgm:pt>
    <dgm:pt modelId="{B00D35EB-7672-45FA-B19A-9BFCADB36362}" type="pres">
      <dgm:prSet presAssocID="{186EDF65-B21B-4FBB-8447-63F7D9EF102A}" presName="rect1" presStyleLbl="ln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20C7E79-BEBB-428D-B225-37E947CDBFE9}" type="pres">
      <dgm:prSet presAssocID="{0B7A88DF-E8B3-48F5-B1E5-A2F349874F9E}" presName="sibTrans" presStyleCnt="0"/>
      <dgm:spPr/>
    </dgm:pt>
    <dgm:pt modelId="{48D7BD2E-DE68-4301-92AF-06C229DF6A91}" type="pres">
      <dgm:prSet presAssocID="{200F5746-401C-48EE-B12B-A1783F143336}" presName="comp" presStyleCnt="0"/>
      <dgm:spPr/>
    </dgm:pt>
    <dgm:pt modelId="{C0C1C63E-8A18-4ACF-9203-86AC3D8E8B34}" type="pres">
      <dgm:prSet presAssocID="{200F5746-401C-48EE-B12B-A1783F143336}" presName="rect2" presStyleLbl="node1" presStyleIdx="1" presStyleCnt="3">
        <dgm:presLayoutVars>
          <dgm:bulletEnabled val="1"/>
        </dgm:presLayoutVars>
      </dgm:prSet>
      <dgm:spPr/>
    </dgm:pt>
    <dgm:pt modelId="{F36B9536-784F-4985-9BBD-FC1C0C8F9424}" type="pres">
      <dgm:prSet presAssocID="{200F5746-401C-48EE-B12B-A1783F143336}" presName="rect1" presStyleLbl="ln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FAC2021C-913C-4E53-898C-5DEF3CCD6704}" type="pres">
      <dgm:prSet presAssocID="{89608391-57E5-4276-8F4A-BF147AD92615}" presName="sibTrans" presStyleCnt="0"/>
      <dgm:spPr/>
    </dgm:pt>
    <dgm:pt modelId="{4E2EA018-DB3D-4C17-8DD7-804A6ED11AD5}" type="pres">
      <dgm:prSet presAssocID="{391D441B-5170-4C30-B833-17FD0B5B1145}" presName="comp" presStyleCnt="0"/>
      <dgm:spPr/>
    </dgm:pt>
    <dgm:pt modelId="{63F08745-2057-4390-9EAC-4BA0835FBCEC}" type="pres">
      <dgm:prSet presAssocID="{391D441B-5170-4C30-B833-17FD0B5B1145}" presName="rect2" presStyleLbl="node1" presStyleIdx="2" presStyleCnt="3">
        <dgm:presLayoutVars>
          <dgm:bulletEnabled val="1"/>
        </dgm:presLayoutVars>
      </dgm:prSet>
      <dgm:spPr/>
    </dgm:pt>
    <dgm:pt modelId="{F1B1D7FB-BE1C-4365-BDC7-AA70B0EEB531}" type="pres">
      <dgm:prSet presAssocID="{391D441B-5170-4C30-B833-17FD0B5B1145}" presName="rect1" presStyleLbl="ln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Lst>
  <dgm:cxnLst>
    <dgm:cxn modelId="{0944F633-5B46-4F75-8B89-9AF5F41B8F13}" srcId="{B6DE76EB-27EA-4DF8-9E8C-05744B83E743}" destId="{186EDF65-B21B-4FBB-8447-63F7D9EF102A}" srcOrd="0" destOrd="0" parTransId="{B78E6A84-3CBF-4CEA-8844-37A4AA8EA377}" sibTransId="{0B7A88DF-E8B3-48F5-B1E5-A2F349874F9E}"/>
    <dgm:cxn modelId="{B0EBDD4C-2A8E-411E-A540-435F43D333C9}" type="presOf" srcId="{391D441B-5170-4C30-B833-17FD0B5B1145}" destId="{63F08745-2057-4390-9EAC-4BA0835FBCEC}" srcOrd="0" destOrd="0" presId="urn:microsoft.com/office/officeart/2008/layout/AlternatingPictureBlocks"/>
    <dgm:cxn modelId="{253B6452-712E-4E8A-BEF5-F98C5F802EF2}" type="presOf" srcId="{186EDF65-B21B-4FBB-8447-63F7D9EF102A}" destId="{D8B61493-FC5E-4B4D-967D-04CA352B705A}" srcOrd="0" destOrd="0" presId="urn:microsoft.com/office/officeart/2008/layout/AlternatingPictureBlocks"/>
    <dgm:cxn modelId="{A5F2FB81-517F-4D7B-A8B0-FF35863F9E26}" srcId="{B6DE76EB-27EA-4DF8-9E8C-05744B83E743}" destId="{200F5746-401C-48EE-B12B-A1783F143336}" srcOrd="1" destOrd="0" parTransId="{5FD57377-E10E-4622-AE3F-1239D4D130D4}" sibTransId="{89608391-57E5-4276-8F4A-BF147AD92615}"/>
    <dgm:cxn modelId="{AB18B183-CBE0-451D-98FC-B11B6120CE43}" srcId="{B6DE76EB-27EA-4DF8-9E8C-05744B83E743}" destId="{391D441B-5170-4C30-B833-17FD0B5B1145}" srcOrd="2" destOrd="0" parTransId="{5345DFBB-5510-44D8-844D-F40A88692F1E}" sibTransId="{02D5C279-1C5A-4860-822D-903FF1B88575}"/>
    <dgm:cxn modelId="{844AD8FA-80EF-4591-B97B-BF45868A5608}" type="presOf" srcId="{200F5746-401C-48EE-B12B-A1783F143336}" destId="{C0C1C63E-8A18-4ACF-9203-86AC3D8E8B34}" srcOrd="0" destOrd="0" presId="urn:microsoft.com/office/officeart/2008/layout/AlternatingPictureBlocks"/>
    <dgm:cxn modelId="{4D915BFD-192A-4DDA-9CC7-BE83D2C00667}" type="presOf" srcId="{B6DE76EB-27EA-4DF8-9E8C-05744B83E743}" destId="{94F9D2FA-93A5-4645-9DC6-1ECE853376F7}" srcOrd="0" destOrd="0" presId="urn:microsoft.com/office/officeart/2008/layout/AlternatingPictureBlocks"/>
    <dgm:cxn modelId="{204CB559-24B7-499E-A7DB-552F5F0CD5F9}" type="presParOf" srcId="{94F9D2FA-93A5-4645-9DC6-1ECE853376F7}" destId="{25E54525-F021-46C5-849D-665F85DAC64F}" srcOrd="0" destOrd="0" presId="urn:microsoft.com/office/officeart/2008/layout/AlternatingPictureBlocks"/>
    <dgm:cxn modelId="{3001F515-469E-460C-B867-39C5338D3F9E}" type="presParOf" srcId="{25E54525-F021-46C5-849D-665F85DAC64F}" destId="{D8B61493-FC5E-4B4D-967D-04CA352B705A}" srcOrd="0" destOrd="0" presId="urn:microsoft.com/office/officeart/2008/layout/AlternatingPictureBlocks"/>
    <dgm:cxn modelId="{AA5B0BC4-CB21-4C41-B29B-3741104423FA}" type="presParOf" srcId="{25E54525-F021-46C5-849D-665F85DAC64F}" destId="{B00D35EB-7672-45FA-B19A-9BFCADB36362}" srcOrd="1" destOrd="0" presId="urn:microsoft.com/office/officeart/2008/layout/AlternatingPictureBlocks"/>
    <dgm:cxn modelId="{6DB358AB-3B30-4C41-9E3B-5C7CA3E65755}" type="presParOf" srcId="{94F9D2FA-93A5-4645-9DC6-1ECE853376F7}" destId="{B20C7E79-BEBB-428D-B225-37E947CDBFE9}" srcOrd="1" destOrd="0" presId="urn:microsoft.com/office/officeart/2008/layout/AlternatingPictureBlocks"/>
    <dgm:cxn modelId="{8CC5DAA3-202E-4157-8921-CAB6CCA66442}" type="presParOf" srcId="{94F9D2FA-93A5-4645-9DC6-1ECE853376F7}" destId="{48D7BD2E-DE68-4301-92AF-06C229DF6A91}" srcOrd="2" destOrd="0" presId="urn:microsoft.com/office/officeart/2008/layout/AlternatingPictureBlocks"/>
    <dgm:cxn modelId="{DA8B5586-9342-4ABE-A1BD-A98B0CCA2427}" type="presParOf" srcId="{48D7BD2E-DE68-4301-92AF-06C229DF6A91}" destId="{C0C1C63E-8A18-4ACF-9203-86AC3D8E8B34}" srcOrd="0" destOrd="0" presId="urn:microsoft.com/office/officeart/2008/layout/AlternatingPictureBlocks"/>
    <dgm:cxn modelId="{84BFE904-969F-4DB3-91E4-7ACBC2C25326}" type="presParOf" srcId="{48D7BD2E-DE68-4301-92AF-06C229DF6A91}" destId="{F36B9536-784F-4985-9BBD-FC1C0C8F9424}" srcOrd="1" destOrd="0" presId="urn:microsoft.com/office/officeart/2008/layout/AlternatingPictureBlocks"/>
    <dgm:cxn modelId="{33351D40-7CE5-49DE-BD30-DC4708DB61E8}" type="presParOf" srcId="{94F9D2FA-93A5-4645-9DC6-1ECE853376F7}" destId="{FAC2021C-913C-4E53-898C-5DEF3CCD6704}" srcOrd="3" destOrd="0" presId="urn:microsoft.com/office/officeart/2008/layout/AlternatingPictureBlocks"/>
    <dgm:cxn modelId="{D9500E86-504A-4DB4-B5DC-4CE41DBACA70}" type="presParOf" srcId="{94F9D2FA-93A5-4645-9DC6-1ECE853376F7}" destId="{4E2EA018-DB3D-4C17-8DD7-804A6ED11AD5}" srcOrd="4" destOrd="0" presId="urn:microsoft.com/office/officeart/2008/layout/AlternatingPictureBlocks"/>
    <dgm:cxn modelId="{5F54FDD8-BF3B-4FE3-86D9-855F5AB83989}" type="presParOf" srcId="{4E2EA018-DB3D-4C17-8DD7-804A6ED11AD5}" destId="{63F08745-2057-4390-9EAC-4BA0835FBCEC}" srcOrd="0" destOrd="0" presId="urn:microsoft.com/office/officeart/2008/layout/AlternatingPictureBlocks"/>
    <dgm:cxn modelId="{1F9152A7-1727-4E96-9577-2DAC6BC68837}" type="presParOf" srcId="{4E2EA018-DB3D-4C17-8DD7-804A6ED11AD5}" destId="{F1B1D7FB-BE1C-4365-BDC7-AA70B0EEB531}" srcOrd="1" destOrd="0" presId="urn:microsoft.com/office/officeart/2008/layout/Alternating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6DE76EB-27EA-4DF8-9E8C-05744B83E743}" type="doc">
      <dgm:prSet loTypeId="urn:microsoft.com/office/officeart/2008/layout/VerticalCurvedList" loCatId="list" qsTypeId="urn:microsoft.com/office/officeart/2005/8/quickstyle/simple1" qsCatId="simple" csTypeId="urn:microsoft.com/office/officeart/2005/8/colors/colorful2" csCatId="colorful" phldr="1"/>
      <dgm:spPr/>
    </dgm:pt>
    <dgm:pt modelId="{186EDF65-B21B-4FBB-8447-63F7D9EF102A}">
      <dgm:prSet phldrT="[Text]"/>
      <dgm:spPr/>
      <dgm:t>
        <a:bodyPr/>
        <a:lstStyle/>
        <a:p>
          <a:r>
            <a:rPr lang="en-US" b="1" dirty="0">
              <a:solidFill>
                <a:schemeClr val="bg1">
                  <a:lumMod val="95000"/>
                </a:schemeClr>
              </a:solidFill>
            </a:rPr>
            <a:t>Limited Dataset due to confidentiality restrictions.</a:t>
          </a:r>
          <a:endParaRPr lang="en-CA" dirty="0"/>
        </a:p>
      </dgm:t>
    </dgm:pt>
    <dgm:pt modelId="{B78E6A84-3CBF-4CEA-8844-37A4AA8EA377}" type="parTrans" cxnId="{0944F633-5B46-4F75-8B89-9AF5F41B8F13}">
      <dgm:prSet/>
      <dgm:spPr/>
      <dgm:t>
        <a:bodyPr/>
        <a:lstStyle/>
        <a:p>
          <a:endParaRPr lang="en-CA"/>
        </a:p>
      </dgm:t>
    </dgm:pt>
    <dgm:pt modelId="{0B7A88DF-E8B3-48F5-B1E5-A2F349874F9E}" type="sibTrans" cxnId="{0944F633-5B46-4F75-8B89-9AF5F41B8F13}">
      <dgm:prSet/>
      <dgm:spPr/>
      <dgm:t>
        <a:bodyPr/>
        <a:lstStyle/>
        <a:p>
          <a:endParaRPr lang="en-CA"/>
        </a:p>
      </dgm:t>
    </dgm:pt>
    <dgm:pt modelId="{200F5746-401C-48EE-B12B-A1783F143336}">
      <dgm:prSet phldrT="[Text]"/>
      <dgm:spPr/>
      <dgm:t>
        <a:bodyPr/>
        <a:lstStyle/>
        <a:p>
          <a:r>
            <a:rPr lang="en-CA" b="1" dirty="0">
              <a:solidFill>
                <a:schemeClr val="bg1">
                  <a:lumMod val="95000"/>
                </a:schemeClr>
              </a:solidFill>
            </a:rPr>
            <a:t>The exclusion of physically active people and those on medication further limits our predictions.</a:t>
          </a:r>
          <a:endParaRPr lang="en-CA" dirty="0"/>
        </a:p>
      </dgm:t>
    </dgm:pt>
    <dgm:pt modelId="{5FD57377-E10E-4622-AE3F-1239D4D130D4}" type="parTrans" cxnId="{A5F2FB81-517F-4D7B-A8B0-FF35863F9E26}">
      <dgm:prSet/>
      <dgm:spPr/>
      <dgm:t>
        <a:bodyPr/>
        <a:lstStyle/>
        <a:p>
          <a:endParaRPr lang="en-CA"/>
        </a:p>
      </dgm:t>
    </dgm:pt>
    <dgm:pt modelId="{89608391-57E5-4276-8F4A-BF147AD92615}" type="sibTrans" cxnId="{A5F2FB81-517F-4D7B-A8B0-FF35863F9E26}">
      <dgm:prSet/>
      <dgm:spPr/>
      <dgm:t>
        <a:bodyPr/>
        <a:lstStyle/>
        <a:p>
          <a:endParaRPr lang="en-CA"/>
        </a:p>
      </dgm:t>
    </dgm:pt>
    <dgm:pt modelId="{391D441B-5170-4C30-B833-17FD0B5B1145}">
      <dgm:prSet phldrT="[Text]"/>
      <dgm:spPr/>
      <dgm:t>
        <a:bodyPr/>
        <a:lstStyle/>
        <a:p>
          <a:r>
            <a:rPr lang="en-US" b="1" dirty="0">
              <a:solidFill>
                <a:schemeClr val="bg1">
                  <a:lumMod val="95000"/>
                </a:schemeClr>
              </a:solidFill>
            </a:rPr>
            <a:t>The prediction is limited to people who are chain smokers and alcoholic.</a:t>
          </a:r>
          <a:endParaRPr lang="en-CA" dirty="0"/>
        </a:p>
      </dgm:t>
    </dgm:pt>
    <dgm:pt modelId="{5345DFBB-5510-44D8-844D-F40A88692F1E}" type="parTrans" cxnId="{AB18B183-CBE0-451D-98FC-B11B6120CE43}">
      <dgm:prSet/>
      <dgm:spPr/>
      <dgm:t>
        <a:bodyPr/>
        <a:lstStyle/>
        <a:p>
          <a:endParaRPr lang="en-CA"/>
        </a:p>
      </dgm:t>
    </dgm:pt>
    <dgm:pt modelId="{02D5C279-1C5A-4860-822D-903FF1B88575}" type="sibTrans" cxnId="{AB18B183-CBE0-451D-98FC-B11B6120CE43}">
      <dgm:prSet/>
      <dgm:spPr/>
      <dgm:t>
        <a:bodyPr/>
        <a:lstStyle/>
        <a:p>
          <a:endParaRPr lang="en-CA"/>
        </a:p>
      </dgm:t>
    </dgm:pt>
    <dgm:pt modelId="{B3E91E28-D02D-4B6F-88A3-9DE108B20D0B}" type="pres">
      <dgm:prSet presAssocID="{B6DE76EB-27EA-4DF8-9E8C-05744B83E743}" presName="Name0" presStyleCnt="0">
        <dgm:presLayoutVars>
          <dgm:chMax val="7"/>
          <dgm:chPref val="7"/>
          <dgm:dir/>
        </dgm:presLayoutVars>
      </dgm:prSet>
      <dgm:spPr/>
    </dgm:pt>
    <dgm:pt modelId="{9FCD42BD-7C9E-477E-82E6-2219CA43625C}" type="pres">
      <dgm:prSet presAssocID="{B6DE76EB-27EA-4DF8-9E8C-05744B83E743}" presName="Name1" presStyleCnt="0"/>
      <dgm:spPr/>
    </dgm:pt>
    <dgm:pt modelId="{2ED0A1AE-25D6-4B8C-8FD0-C29BC8646010}" type="pres">
      <dgm:prSet presAssocID="{B6DE76EB-27EA-4DF8-9E8C-05744B83E743}" presName="cycle" presStyleCnt="0"/>
      <dgm:spPr/>
    </dgm:pt>
    <dgm:pt modelId="{E309A03E-061C-416A-A8FA-0054D28B37BD}" type="pres">
      <dgm:prSet presAssocID="{B6DE76EB-27EA-4DF8-9E8C-05744B83E743}" presName="srcNode" presStyleLbl="node1" presStyleIdx="0" presStyleCnt="3"/>
      <dgm:spPr/>
    </dgm:pt>
    <dgm:pt modelId="{1FC17FEF-298D-41CE-B7BD-C00D8B09544A}" type="pres">
      <dgm:prSet presAssocID="{B6DE76EB-27EA-4DF8-9E8C-05744B83E743}" presName="conn" presStyleLbl="parChTrans1D2" presStyleIdx="0" presStyleCnt="1"/>
      <dgm:spPr/>
    </dgm:pt>
    <dgm:pt modelId="{430970D4-BB99-4B60-9D2C-186D24DEE5A2}" type="pres">
      <dgm:prSet presAssocID="{B6DE76EB-27EA-4DF8-9E8C-05744B83E743}" presName="extraNode" presStyleLbl="node1" presStyleIdx="0" presStyleCnt="3"/>
      <dgm:spPr/>
    </dgm:pt>
    <dgm:pt modelId="{346FC650-3DD3-488A-9C00-53FAE06E2F0C}" type="pres">
      <dgm:prSet presAssocID="{B6DE76EB-27EA-4DF8-9E8C-05744B83E743}" presName="dstNode" presStyleLbl="node1" presStyleIdx="0" presStyleCnt="3"/>
      <dgm:spPr/>
    </dgm:pt>
    <dgm:pt modelId="{0934C231-3517-4765-9EB2-6DEAA194B35F}" type="pres">
      <dgm:prSet presAssocID="{186EDF65-B21B-4FBB-8447-63F7D9EF102A}" presName="text_1" presStyleLbl="node1" presStyleIdx="0" presStyleCnt="3">
        <dgm:presLayoutVars>
          <dgm:bulletEnabled val="1"/>
        </dgm:presLayoutVars>
      </dgm:prSet>
      <dgm:spPr/>
    </dgm:pt>
    <dgm:pt modelId="{E1F10302-4B4B-49FB-B2AE-3A6B9F22288D}" type="pres">
      <dgm:prSet presAssocID="{186EDF65-B21B-4FBB-8447-63F7D9EF102A}" presName="accent_1" presStyleCnt="0"/>
      <dgm:spPr/>
    </dgm:pt>
    <dgm:pt modelId="{2094D055-5247-4F26-936C-8F74F57E03FF}" type="pres">
      <dgm:prSet presAssocID="{186EDF65-B21B-4FBB-8447-63F7D9EF102A}" presName="accentRepeatNode" presStyleLbl="solidFgAcc1" presStyleIdx="0" presStyleCnt="3"/>
      <dgm:spPr/>
    </dgm:pt>
    <dgm:pt modelId="{55B13606-6862-486D-AEE0-C3AC6EFB661F}" type="pres">
      <dgm:prSet presAssocID="{200F5746-401C-48EE-B12B-A1783F143336}" presName="text_2" presStyleLbl="node1" presStyleIdx="1" presStyleCnt="3">
        <dgm:presLayoutVars>
          <dgm:bulletEnabled val="1"/>
        </dgm:presLayoutVars>
      </dgm:prSet>
      <dgm:spPr/>
    </dgm:pt>
    <dgm:pt modelId="{99CB4061-606C-4B4D-9AA0-EEBA71499AD6}" type="pres">
      <dgm:prSet presAssocID="{200F5746-401C-48EE-B12B-A1783F143336}" presName="accent_2" presStyleCnt="0"/>
      <dgm:spPr/>
    </dgm:pt>
    <dgm:pt modelId="{56EF8224-D79E-4027-BABC-C8641BC91AC9}" type="pres">
      <dgm:prSet presAssocID="{200F5746-401C-48EE-B12B-A1783F143336}" presName="accentRepeatNode" presStyleLbl="solidFgAcc1" presStyleIdx="1" presStyleCnt="3"/>
      <dgm:spPr/>
    </dgm:pt>
    <dgm:pt modelId="{A883E25E-0DDC-4712-AB38-11B138B03351}" type="pres">
      <dgm:prSet presAssocID="{391D441B-5170-4C30-B833-17FD0B5B1145}" presName="text_3" presStyleLbl="node1" presStyleIdx="2" presStyleCnt="3">
        <dgm:presLayoutVars>
          <dgm:bulletEnabled val="1"/>
        </dgm:presLayoutVars>
      </dgm:prSet>
      <dgm:spPr/>
    </dgm:pt>
    <dgm:pt modelId="{573BD03C-A141-4F92-964C-9116E7AB1E30}" type="pres">
      <dgm:prSet presAssocID="{391D441B-5170-4C30-B833-17FD0B5B1145}" presName="accent_3" presStyleCnt="0"/>
      <dgm:spPr/>
    </dgm:pt>
    <dgm:pt modelId="{42C1238C-FAE3-4B5D-8412-1F905552DC47}" type="pres">
      <dgm:prSet presAssocID="{391D441B-5170-4C30-B833-17FD0B5B1145}" presName="accentRepeatNode" presStyleLbl="solidFgAcc1" presStyleIdx="2" presStyleCnt="3"/>
      <dgm:spPr/>
    </dgm:pt>
  </dgm:ptLst>
  <dgm:cxnLst>
    <dgm:cxn modelId="{0944F633-5B46-4F75-8B89-9AF5F41B8F13}" srcId="{B6DE76EB-27EA-4DF8-9E8C-05744B83E743}" destId="{186EDF65-B21B-4FBB-8447-63F7D9EF102A}" srcOrd="0" destOrd="0" parTransId="{B78E6A84-3CBF-4CEA-8844-37A4AA8EA377}" sibTransId="{0B7A88DF-E8B3-48F5-B1E5-A2F349874F9E}"/>
    <dgm:cxn modelId="{0CE0155E-8510-43C5-A4A4-B226DDA93FCC}" type="presOf" srcId="{186EDF65-B21B-4FBB-8447-63F7D9EF102A}" destId="{0934C231-3517-4765-9EB2-6DEAA194B35F}" srcOrd="0" destOrd="0" presId="urn:microsoft.com/office/officeart/2008/layout/VerticalCurvedList"/>
    <dgm:cxn modelId="{6F6EC645-38B9-4A1D-A370-3D4855AB5F09}" type="presOf" srcId="{0B7A88DF-E8B3-48F5-B1E5-A2F349874F9E}" destId="{1FC17FEF-298D-41CE-B7BD-C00D8B09544A}" srcOrd="0" destOrd="0" presId="urn:microsoft.com/office/officeart/2008/layout/VerticalCurvedList"/>
    <dgm:cxn modelId="{32B1D165-B7F3-44DE-9EE8-65E280420125}" type="presOf" srcId="{391D441B-5170-4C30-B833-17FD0B5B1145}" destId="{A883E25E-0DDC-4712-AB38-11B138B03351}" srcOrd="0" destOrd="0" presId="urn:microsoft.com/office/officeart/2008/layout/VerticalCurvedList"/>
    <dgm:cxn modelId="{1C47C967-5619-4941-8B62-95FFAB8229DE}" type="presOf" srcId="{200F5746-401C-48EE-B12B-A1783F143336}" destId="{55B13606-6862-486D-AEE0-C3AC6EFB661F}" srcOrd="0" destOrd="0" presId="urn:microsoft.com/office/officeart/2008/layout/VerticalCurvedList"/>
    <dgm:cxn modelId="{A5F2FB81-517F-4D7B-A8B0-FF35863F9E26}" srcId="{B6DE76EB-27EA-4DF8-9E8C-05744B83E743}" destId="{200F5746-401C-48EE-B12B-A1783F143336}" srcOrd="1" destOrd="0" parTransId="{5FD57377-E10E-4622-AE3F-1239D4D130D4}" sibTransId="{89608391-57E5-4276-8F4A-BF147AD92615}"/>
    <dgm:cxn modelId="{AB18B183-CBE0-451D-98FC-B11B6120CE43}" srcId="{B6DE76EB-27EA-4DF8-9E8C-05744B83E743}" destId="{391D441B-5170-4C30-B833-17FD0B5B1145}" srcOrd="2" destOrd="0" parTransId="{5345DFBB-5510-44D8-844D-F40A88692F1E}" sibTransId="{02D5C279-1C5A-4860-822D-903FF1B88575}"/>
    <dgm:cxn modelId="{A1538C8A-7E07-42E2-B53C-CA161134D867}" type="presOf" srcId="{B6DE76EB-27EA-4DF8-9E8C-05744B83E743}" destId="{B3E91E28-D02D-4B6F-88A3-9DE108B20D0B}" srcOrd="0" destOrd="0" presId="urn:microsoft.com/office/officeart/2008/layout/VerticalCurvedList"/>
    <dgm:cxn modelId="{8BDC845B-B542-481B-8AEE-20D65E0DB80B}" type="presParOf" srcId="{B3E91E28-D02D-4B6F-88A3-9DE108B20D0B}" destId="{9FCD42BD-7C9E-477E-82E6-2219CA43625C}" srcOrd="0" destOrd="0" presId="urn:microsoft.com/office/officeart/2008/layout/VerticalCurvedList"/>
    <dgm:cxn modelId="{820E0691-F3A9-46C8-8BCA-071BB60A46EC}" type="presParOf" srcId="{9FCD42BD-7C9E-477E-82E6-2219CA43625C}" destId="{2ED0A1AE-25D6-4B8C-8FD0-C29BC8646010}" srcOrd="0" destOrd="0" presId="urn:microsoft.com/office/officeart/2008/layout/VerticalCurvedList"/>
    <dgm:cxn modelId="{E334131C-5320-47FE-8F06-0F1AA414A7C9}" type="presParOf" srcId="{2ED0A1AE-25D6-4B8C-8FD0-C29BC8646010}" destId="{E309A03E-061C-416A-A8FA-0054D28B37BD}" srcOrd="0" destOrd="0" presId="urn:microsoft.com/office/officeart/2008/layout/VerticalCurvedList"/>
    <dgm:cxn modelId="{01A56371-4837-4A7F-B39A-4CB58C11CF55}" type="presParOf" srcId="{2ED0A1AE-25D6-4B8C-8FD0-C29BC8646010}" destId="{1FC17FEF-298D-41CE-B7BD-C00D8B09544A}" srcOrd="1" destOrd="0" presId="urn:microsoft.com/office/officeart/2008/layout/VerticalCurvedList"/>
    <dgm:cxn modelId="{033A8871-4F3E-4C54-BB04-11FCBD617587}" type="presParOf" srcId="{2ED0A1AE-25D6-4B8C-8FD0-C29BC8646010}" destId="{430970D4-BB99-4B60-9D2C-186D24DEE5A2}" srcOrd="2" destOrd="0" presId="urn:microsoft.com/office/officeart/2008/layout/VerticalCurvedList"/>
    <dgm:cxn modelId="{EE4C0528-B640-425E-87C2-DB65EF23672D}" type="presParOf" srcId="{2ED0A1AE-25D6-4B8C-8FD0-C29BC8646010}" destId="{346FC650-3DD3-488A-9C00-53FAE06E2F0C}" srcOrd="3" destOrd="0" presId="urn:microsoft.com/office/officeart/2008/layout/VerticalCurvedList"/>
    <dgm:cxn modelId="{57CF07D6-D110-4CF9-8DA1-E994B42929BB}" type="presParOf" srcId="{9FCD42BD-7C9E-477E-82E6-2219CA43625C}" destId="{0934C231-3517-4765-9EB2-6DEAA194B35F}" srcOrd="1" destOrd="0" presId="urn:microsoft.com/office/officeart/2008/layout/VerticalCurvedList"/>
    <dgm:cxn modelId="{31555CCD-B7DC-4F62-B586-175F899E77FC}" type="presParOf" srcId="{9FCD42BD-7C9E-477E-82E6-2219CA43625C}" destId="{E1F10302-4B4B-49FB-B2AE-3A6B9F22288D}" srcOrd="2" destOrd="0" presId="urn:microsoft.com/office/officeart/2008/layout/VerticalCurvedList"/>
    <dgm:cxn modelId="{E16C57B2-4E9D-4FE5-8333-88DE8DF200DA}" type="presParOf" srcId="{E1F10302-4B4B-49FB-B2AE-3A6B9F22288D}" destId="{2094D055-5247-4F26-936C-8F74F57E03FF}" srcOrd="0" destOrd="0" presId="urn:microsoft.com/office/officeart/2008/layout/VerticalCurvedList"/>
    <dgm:cxn modelId="{6262246E-7B89-4A6A-8FB4-3895CB0ED7A6}" type="presParOf" srcId="{9FCD42BD-7C9E-477E-82E6-2219CA43625C}" destId="{55B13606-6862-486D-AEE0-C3AC6EFB661F}" srcOrd="3" destOrd="0" presId="urn:microsoft.com/office/officeart/2008/layout/VerticalCurvedList"/>
    <dgm:cxn modelId="{D36ACCAA-30D5-4B32-B628-75786B08596A}" type="presParOf" srcId="{9FCD42BD-7C9E-477E-82E6-2219CA43625C}" destId="{99CB4061-606C-4B4D-9AA0-EEBA71499AD6}" srcOrd="4" destOrd="0" presId="urn:microsoft.com/office/officeart/2008/layout/VerticalCurvedList"/>
    <dgm:cxn modelId="{9DCFB3E2-F7BA-47AE-92AA-7548D7BDCA92}" type="presParOf" srcId="{99CB4061-606C-4B4D-9AA0-EEBA71499AD6}" destId="{56EF8224-D79E-4027-BABC-C8641BC91AC9}" srcOrd="0" destOrd="0" presId="urn:microsoft.com/office/officeart/2008/layout/VerticalCurvedList"/>
    <dgm:cxn modelId="{7B65E8C6-B795-4FF4-A0B7-8D97BEC9A370}" type="presParOf" srcId="{9FCD42BD-7C9E-477E-82E6-2219CA43625C}" destId="{A883E25E-0DDC-4712-AB38-11B138B03351}" srcOrd="5" destOrd="0" presId="urn:microsoft.com/office/officeart/2008/layout/VerticalCurvedList"/>
    <dgm:cxn modelId="{59458905-C51C-4839-A2A6-F2796B71B509}" type="presParOf" srcId="{9FCD42BD-7C9E-477E-82E6-2219CA43625C}" destId="{573BD03C-A141-4F92-964C-9116E7AB1E30}" srcOrd="6" destOrd="0" presId="urn:microsoft.com/office/officeart/2008/layout/VerticalCurvedList"/>
    <dgm:cxn modelId="{F88AC15F-C8DE-44F2-BF0A-0943E776DDA5}" type="presParOf" srcId="{573BD03C-A141-4F92-964C-9116E7AB1E30}" destId="{42C1238C-FAE3-4B5D-8412-1F905552DC4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603A62-8A25-4AF0-8088-1C1053A5E92A}">
      <dsp:nvSpPr>
        <dsp:cNvPr id="0" name=""/>
        <dsp:cNvSpPr/>
      </dsp:nvSpPr>
      <dsp:spPr>
        <a:xfrm>
          <a:off x="0" y="353699"/>
          <a:ext cx="11000232" cy="680400"/>
        </a:xfrm>
        <a:prstGeom prst="rect">
          <a:avLst/>
        </a:prstGeom>
        <a:solidFill>
          <a:schemeClr val="lt1">
            <a:alpha val="90000"/>
            <a:hueOff val="0"/>
            <a:satOff val="0"/>
            <a:lumOff val="0"/>
            <a:alphaOff val="0"/>
          </a:schemeClr>
        </a:solidFill>
        <a:ln w="6350" cap="flat" cmpd="sng" algn="ctr">
          <a:solidFill>
            <a:schemeClr val="accent3">
              <a:shade val="8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740" tIns="333248" rIns="853740" bIns="113792" numCol="1" spcCol="1270" anchor="t" anchorCtr="0">
          <a:noAutofit/>
        </a:bodyPr>
        <a:lstStyle/>
        <a:p>
          <a:pPr marL="171450" lvl="1" indent="-171450" algn="l" defTabSz="711200">
            <a:lnSpc>
              <a:spcPct val="90000"/>
            </a:lnSpc>
            <a:spcBef>
              <a:spcPct val="0"/>
            </a:spcBef>
            <a:spcAft>
              <a:spcPct val="15000"/>
            </a:spcAft>
            <a:buChar char="•"/>
          </a:pPr>
          <a:r>
            <a:rPr lang="en-CA" sz="1600" kern="1200" dirty="0"/>
            <a:t>Filtered data for the people who drink and smoke</a:t>
          </a:r>
        </a:p>
      </dsp:txBody>
      <dsp:txXfrm>
        <a:off x="0" y="353699"/>
        <a:ext cx="11000232" cy="680400"/>
      </dsp:txXfrm>
    </dsp:sp>
    <dsp:sp modelId="{4BCD1738-8321-4F14-96F5-42CF4C1F61DC}">
      <dsp:nvSpPr>
        <dsp:cNvPr id="0" name=""/>
        <dsp:cNvSpPr/>
      </dsp:nvSpPr>
      <dsp:spPr>
        <a:xfrm>
          <a:off x="550011" y="117539"/>
          <a:ext cx="7700162" cy="472320"/>
        </a:xfrm>
        <a:prstGeom prst="roundRect">
          <a:avLst/>
        </a:prstGeom>
        <a:gradFill rotWithShape="0">
          <a:gsLst>
            <a:gs pos="0">
              <a:schemeClr val="accent3">
                <a:shade val="80000"/>
                <a:hueOff val="0"/>
                <a:satOff val="0"/>
                <a:lumOff val="0"/>
                <a:alphaOff val="0"/>
                <a:satMod val="103000"/>
                <a:lumMod val="102000"/>
                <a:tint val="94000"/>
              </a:schemeClr>
            </a:gs>
            <a:gs pos="50000">
              <a:schemeClr val="accent3">
                <a:shade val="80000"/>
                <a:hueOff val="0"/>
                <a:satOff val="0"/>
                <a:lumOff val="0"/>
                <a:alphaOff val="0"/>
                <a:satMod val="110000"/>
                <a:lumMod val="100000"/>
                <a:shade val="100000"/>
              </a:schemeClr>
            </a:gs>
            <a:gs pos="100000">
              <a:schemeClr val="accent3">
                <a:shade val="8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1048" tIns="0" rIns="291048" bIns="0" numCol="1" spcCol="1270" anchor="ctr" anchorCtr="0">
          <a:noAutofit/>
        </a:bodyPr>
        <a:lstStyle/>
        <a:p>
          <a:pPr marL="0" lvl="0" indent="0" algn="l" defTabSz="711200">
            <a:lnSpc>
              <a:spcPct val="90000"/>
            </a:lnSpc>
            <a:spcBef>
              <a:spcPct val="0"/>
            </a:spcBef>
            <a:spcAft>
              <a:spcPct val="35000"/>
            </a:spcAft>
            <a:buNone/>
          </a:pPr>
          <a:r>
            <a:rPr lang="en-CA" sz="1600" kern="1200" dirty="0"/>
            <a:t>Data Filtration</a:t>
          </a:r>
        </a:p>
      </dsp:txBody>
      <dsp:txXfrm>
        <a:off x="573068" y="140596"/>
        <a:ext cx="7654048" cy="426206"/>
      </dsp:txXfrm>
    </dsp:sp>
    <dsp:sp modelId="{8F5B5410-91BD-4538-A6EB-8C5BF407537B}">
      <dsp:nvSpPr>
        <dsp:cNvPr id="0" name=""/>
        <dsp:cNvSpPr/>
      </dsp:nvSpPr>
      <dsp:spPr>
        <a:xfrm>
          <a:off x="0" y="1356659"/>
          <a:ext cx="11000232" cy="680400"/>
        </a:xfrm>
        <a:prstGeom prst="rect">
          <a:avLst/>
        </a:prstGeom>
        <a:solidFill>
          <a:schemeClr val="lt1">
            <a:alpha val="90000"/>
            <a:hueOff val="0"/>
            <a:satOff val="0"/>
            <a:lumOff val="0"/>
            <a:alphaOff val="0"/>
          </a:schemeClr>
        </a:solidFill>
        <a:ln w="6350" cap="flat" cmpd="sng" algn="ctr">
          <a:solidFill>
            <a:schemeClr val="accent3">
              <a:shade val="80000"/>
              <a:hueOff val="-65706"/>
              <a:satOff val="-11212"/>
              <a:lumOff val="1092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740" tIns="333248" rIns="853740" bIns="113792" numCol="1" spcCol="1270" anchor="t" anchorCtr="0">
          <a:noAutofit/>
        </a:bodyPr>
        <a:lstStyle/>
        <a:p>
          <a:pPr marL="171450" lvl="1" indent="-171450" algn="l" defTabSz="711200">
            <a:lnSpc>
              <a:spcPct val="90000"/>
            </a:lnSpc>
            <a:spcBef>
              <a:spcPct val="0"/>
            </a:spcBef>
            <a:spcAft>
              <a:spcPct val="15000"/>
            </a:spcAft>
            <a:buChar char="•"/>
          </a:pPr>
          <a:r>
            <a:rPr lang="en-CA" sz="1600" kern="1200" dirty="0"/>
            <a:t>Converted all continuous values of medical parameters to categorical</a:t>
          </a:r>
        </a:p>
      </dsp:txBody>
      <dsp:txXfrm>
        <a:off x="0" y="1356659"/>
        <a:ext cx="11000232" cy="680400"/>
      </dsp:txXfrm>
    </dsp:sp>
    <dsp:sp modelId="{DDC7E678-6679-4820-9DA6-5E0B345A270D}">
      <dsp:nvSpPr>
        <dsp:cNvPr id="0" name=""/>
        <dsp:cNvSpPr/>
      </dsp:nvSpPr>
      <dsp:spPr>
        <a:xfrm>
          <a:off x="550011" y="1120499"/>
          <a:ext cx="7700162" cy="472320"/>
        </a:xfrm>
        <a:prstGeom prst="roundRect">
          <a:avLst/>
        </a:prstGeom>
        <a:gradFill rotWithShape="0">
          <a:gsLst>
            <a:gs pos="0">
              <a:schemeClr val="accent3">
                <a:shade val="80000"/>
                <a:hueOff val="-65706"/>
                <a:satOff val="-11212"/>
                <a:lumOff val="10921"/>
                <a:alphaOff val="0"/>
                <a:satMod val="103000"/>
                <a:lumMod val="102000"/>
                <a:tint val="94000"/>
              </a:schemeClr>
            </a:gs>
            <a:gs pos="50000">
              <a:schemeClr val="accent3">
                <a:shade val="80000"/>
                <a:hueOff val="-65706"/>
                <a:satOff val="-11212"/>
                <a:lumOff val="10921"/>
                <a:alphaOff val="0"/>
                <a:satMod val="110000"/>
                <a:lumMod val="100000"/>
                <a:shade val="100000"/>
              </a:schemeClr>
            </a:gs>
            <a:gs pos="100000">
              <a:schemeClr val="accent3">
                <a:shade val="80000"/>
                <a:hueOff val="-65706"/>
                <a:satOff val="-11212"/>
                <a:lumOff val="1092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1048" tIns="0" rIns="291048" bIns="0" numCol="1" spcCol="1270" anchor="ctr" anchorCtr="0">
          <a:noAutofit/>
        </a:bodyPr>
        <a:lstStyle/>
        <a:p>
          <a:pPr marL="0" lvl="0" indent="0" algn="l" defTabSz="711200">
            <a:lnSpc>
              <a:spcPct val="90000"/>
            </a:lnSpc>
            <a:spcBef>
              <a:spcPct val="0"/>
            </a:spcBef>
            <a:spcAft>
              <a:spcPct val="35000"/>
            </a:spcAft>
            <a:buNone/>
          </a:pPr>
          <a:r>
            <a:rPr lang="en-CA" sz="1600" kern="1200" dirty="0"/>
            <a:t>Categorical</a:t>
          </a:r>
        </a:p>
      </dsp:txBody>
      <dsp:txXfrm>
        <a:off x="573068" y="1143556"/>
        <a:ext cx="7654048" cy="426206"/>
      </dsp:txXfrm>
    </dsp:sp>
    <dsp:sp modelId="{CDC82112-945B-4E15-A1E9-24F35B47F42F}">
      <dsp:nvSpPr>
        <dsp:cNvPr id="0" name=""/>
        <dsp:cNvSpPr/>
      </dsp:nvSpPr>
      <dsp:spPr>
        <a:xfrm>
          <a:off x="0" y="2359619"/>
          <a:ext cx="11000232" cy="680400"/>
        </a:xfrm>
        <a:prstGeom prst="rect">
          <a:avLst/>
        </a:prstGeom>
        <a:solidFill>
          <a:schemeClr val="lt1">
            <a:alpha val="90000"/>
            <a:hueOff val="0"/>
            <a:satOff val="0"/>
            <a:lumOff val="0"/>
            <a:alphaOff val="0"/>
          </a:schemeClr>
        </a:solidFill>
        <a:ln w="6350" cap="flat" cmpd="sng" algn="ctr">
          <a:solidFill>
            <a:schemeClr val="accent3">
              <a:shade val="80000"/>
              <a:hueOff val="-131412"/>
              <a:satOff val="-22423"/>
              <a:lumOff val="2184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740" tIns="333248" rIns="853740" bIns="113792" numCol="1" spcCol="1270" anchor="t" anchorCtr="0">
          <a:noAutofit/>
        </a:bodyPr>
        <a:lstStyle/>
        <a:p>
          <a:pPr marL="171450" lvl="1" indent="-171450" algn="l" defTabSz="711200">
            <a:lnSpc>
              <a:spcPct val="90000"/>
            </a:lnSpc>
            <a:spcBef>
              <a:spcPct val="0"/>
            </a:spcBef>
            <a:spcAft>
              <a:spcPct val="15000"/>
            </a:spcAft>
            <a:buChar char="•"/>
          </a:pPr>
          <a:r>
            <a:rPr lang="en-CA" sz="1600" kern="1200" dirty="0"/>
            <a:t>Understanding the data and choosing the right approach</a:t>
          </a:r>
        </a:p>
      </dsp:txBody>
      <dsp:txXfrm>
        <a:off x="0" y="2359619"/>
        <a:ext cx="11000232" cy="680400"/>
      </dsp:txXfrm>
    </dsp:sp>
    <dsp:sp modelId="{D62F0668-194E-466E-B667-8BA59DF71E26}">
      <dsp:nvSpPr>
        <dsp:cNvPr id="0" name=""/>
        <dsp:cNvSpPr/>
      </dsp:nvSpPr>
      <dsp:spPr>
        <a:xfrm>
          <a:off x="550011" y="2123459"/>
          <a:ext cx="7700162" cy="472320"/>
        </a:xfrm>
        <a:prstGeom prst="roundRect">
          <a:avLst/>
        </a:prstGeom>
        <a:gradFill rotWithShape="0">
          <a:gsLst>
            <a:gs pos="0">
              <a:schemeClr val="accent3">
                <a:shade val="80000"/>
                <a:hueOff val="-131412"/>
                <a:satOff val="-22423"/>
                <a:lumOff val="21842"/>
                <a:alphaOff val="0"/>
                <a:satMod val="103000"/>
                <a:lumMod val="102000"/>
                <a:tint val="94000"/>
              </a:schemeClr>
            </a:gs>
            <a:gs pos="50000">
              <a:schemeClr val="accent3">
                <a:shade val="80000"/>
                <a:hueOff val="-131412"/>
                <a:satOff val="-22423"/>
                <a:lumOff val="21842"/>
                <a:alphaOff val="0"/>
                <a:satMod val="110000"/>
                <a:lumMod val="100000"/>
                <a:shade val="100000"/>
              </a:schemeClr>
            </a:gs>
            <a:gs pos="100000">
              <a:schemeClr val="accent3">
                <a:shade val="80000"/>
                <a:hueOff val="-131412"/>
                <a:satOff val="-22423"/>
                <a:lumOff val="2184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1048" tIns="0" rIns="291048" bIns="0" numCol="1" spcCol="1270" anchor="ctr" anchorCtr="0">
          <a:noAutofit/>
        </a:bodyPr>
        <a:lstStyle/>
        <a:p>
          <a:pPr marL="0" lvl="0" indent="0" algn="l" defTabSz="711200">
            <a:lnSpc>
              <a:spcPct val="90000"/>
            </a:lnSpc>
            <a:spcBef>
              <a:spcPct val="0"/>
            </a:spcBef>
            <a:spcAft>
              <a:spcPct val="35000"/>
            </a:spcAft>
            <a:buNone/>
          </a:pPr>
          <a:r>
            <a:rPr lang="en-CA" sz="1600" kern="1200" dirty="0"/>
            <a:t>Understanding</a:t>
          </a:r>
        </a:p>
      </dsp:txBody>
      <dsp:txXfrm>
        <a:off x="573068" y="2146516"/>
        <a:ext cx="7654048" cy="426206"/>
      </dsp:txXfrm>
    </dsp:sp>
    <dsp:sp modelId="{56847F33-D719-4948-B83E-A4D8FA7D975A}">
      <dsp:nvSpPr>
        <dsp:cNvPr id="0" name=""/>
        <dsp:cNvSpPr/>
      </dsp:nvSpPr>
      <dsp:spPr>
        <a:xfrm>
          <a:off x="0" y="3362580"/>
          <a:ext cx="11000232" cy="680400"/>
        </a:xfrm>
        <a:prstGeom prst="rect">
          <a:avLst/>
        </a:prstGeom>
        <a:solidFill>
          <a:schemeClr val="lt1">
            <a:alpha val="90000"/>
            <a:hueOff val="0"/>
            <a:satOff val="0"/>
            <a:lumOff val="0"/>
            <a:alphaOff val="0"/>
          </a:schemeClr>
        </a:solidFill>
        <a:ln w="6350" cap="flat" cmpd="sng" algn="ctr">
          <a:solidFill>
            <a:schemeClr val="accent3">
              <a:shade val="80000"/>
              <a:hueOff val="-197118"/>
              <a:satOff val="-33635"/>
              <a:lumOff val="32763"/>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740" tIns="333248" rIns="853740" bIns="113792" numCol="1" spcCol="1270" anchor="t" anchorCtr="0">
          <a:noAutofit/>
        </a:bodyPr>
        <a:lstStyle/>
        <a:p>
          <a:pPr marL="171450" lvl="1" indent="-171450" algn="l" defTabSz="711200">
            <a:lnSpc>
              <a:spcPct val="90000"/>
            </a:lnSpc>
            <a:spcBef>
              <a:spcPct val="0"/>
            </a:spcBef>
            <a:spcAft>
              <a:spcPct val="15000"/>
            </a:spcAft>
            <a:buChar char="•"/>
          </a:pPr>
          <a:r>
            <a:rPr lang="en-CA" sz="1600" kern="1200" dirty="0"/>
            <a:t>Checking for data Imbalance</a:t>
          </a:r>
        </a:p>
      </dsp:txBody>
      <dsp:txXfrm>
        <a:off x="0" y="3362580"/>
        <a:ext cx="11000232" cy="680400"/>
      </dsp:txXfrm>
    </dsp:sp>
    <dsp:sp modelId="{E20C5A0A-D63C-4AE4-B53C-147C20E5FCDA}">
      <dsp:nvSpPr>
        <dsp:cNvPr id="0" name=""/>
        <dsp:cNvSpPr/>
      </dsp:nvSpPr>
      <dsp:spPr>
        <a:xfrm>
          <a:off x="550011" y="3126420"/>
          <a:ext cx="7700162" cy="472320"/>
        </a:xfrm>
        <a:prstGeom prst="roundRect">
          <a:avLst/>
        </a:prstGeom>
        <a:gradFill rotWithShape="0">
          <a:gsLst>
            <a:gs pos="0">
              <a:schemeClr val="accent3">
                <a:shade val="80000"/>
                <a:hueOff val="-197118"/>
                <a:satOff val="-33635"/>
                <a:lumOff val="32763"/>
                <a:alphaOff val="0"/>
                <a:satMod val="103000"/>
                <a:lumMod val="102000"/>
                <a:tint val="94000"/>
              </a:schemeClr>
            </a:gs>
            <a:gs pos="50000">
              <a:schemeClr val="accent3">
                <a:shade val="80000"/>
                <a:hueOff val="-197118"/>
                <a:satOff val="-33635"/>
                <a:lumOff val="32763"/>
                <a:alphaOff val="0"/>
                <a:satMod val="110000"/>
                <a:lumMod val="100000"/>
                <a:shade val="100000"/>
              </a:schemeClr>
            </a:gs>
            <a:gs pos="100000">
              <a:schemeClr val="accent3">
                <a:shade val="80000"/>
                <a:hueOff val="-197118"/>
                <a:satOff val="-33635"/>
                <a:lumOff val="3276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1048" tIns="0" rIns="291048" bIns="0" numCol="1" spcCol="1270" anchor="ctr" anchorCtr="0">
          <a:noAutofit/>
        </a:bodyPr>
        <a:lstStyle/>
        <a:p>
          <a:pPr marL="0" lvl="0" indent="0" algn="l" defTabSz="711200">
            <a:lnSpc>
              <a:spcPct val="90000"/>
            </a:lnSpc>
            <a:spcBef>
              <a:spcPct val="0"/>
            </a:spcBef>
            <a:spcAft>
              <a:spcPct val="35000"/>
            </a:spcAft>
            <a:buNone/>
          </a:pPr>
          <a:r>
            <a:rPr lang="en-CA" sz="1600" kern="1200" dirty="0"/>
            <a:t>Data Imbalance</a:t>
          </a:r>
        </a:p>
      </dsp:txBody>
      <dsp:txXfrm>
        <a:off x="573068" y="3149477"/>
        <a:ext cx="7654048"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48F455-FC56-4A21-A6AF-69C067AB0740}">
      <dsp:nvSpPr>
        <dsp:cNvPr id="0" name=""/>
        <dsp:cNvSpPr/>
      </dsp:nvSpPr>
      <dsp:spPr>
        <a:xfrm>
          <a:off x="2112784" y="738565"/>
          <a:ext cx="455300" cy="91440"/>
        </a:xfrm>
        <a:custGeom>
          <a:avLst/>
          <a:gdLst/>
          <a:ahLst/>
          <a:cxnLst/>
          <a:rect l="0" t="0" r="0" b="0"/>
          <a:pathLst>
            <a:path>
              <a:moveTo>
                <a:pt x="0" y="45720"/>
              </a:moveTo>
              <a:lnTo>
                <a:pt x="455300"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2328287" y="781856"/>
        <a:ext cx="24295" cy="4859"/>
      </dsp:txXfrm>
    </dsp:sp>
    <dsp:sp modelId="{EFF5F62F-AB5A-456B-9C19-5FEB3FDB4217}">
      <dsp:nvSpPr>
        <dsp:cNvPr id="0" name=""/>
        <dsp:cNvSpPr/>
      </dsp:nvSpPr>
      <dsp:spPr>
        <a:xfrm>
          <a:off x="1972" y="150502"/>
          <a:ext cx="2112612" cy="126756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CA" sz="1400" b="1" kern="1200" dirty="0"/>
            <a:t>Remove Unwanted Columns</a:t>
          </a:r>
        </a:p>
      </dsp:txBody>
      <dsp:txXfrm>
        <a:off x="1972" y="150502"/>
        <a:ext cx="2112612" cy="1267567"/>
      </dsp:txXfrm>
    </dsp:sp>
    <dsp:sp modelId="{992FA180-6965-4D0A-B429-0287063296AF}">
      <dsp:nvSpPr>
        <dsp:cNvPr id="0" name=""/>
        <dsp:cNvSpPr/>
      </dsp:nvSpPr>
      <dsp:spPr>
        <a:xfrm>
          <a:off x="4711297" y="738565"/>
          <a:ext cx="455300" cy="91440"/>
        </a:xfrm>
        <a:custGeom>
          <a:avLst/>
          <a:gdLst/>
          <a:ahLst/>
          <a:cxnLst/>
          <a:rect l="0" t="0" r="0" b="0"/>
          <a:pathLst>
            <a:path>
              <a:moveTo>
                <a:pt x="0" y="45720"/>
              </a:moveTo>
              <a:lnTo>
                <a:pt x="455300"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4926800" y="781856"/>
        <a:ext cx="24295" cy="4859"/>
      </dsp:txXfrm>
    </dsp:sp>
    <dsp:sp modelId="{2300E88E-A310-4664-8387-5B4C80E2CDCF}">
      <dsp:nvSpPr>
        <dsp:cNvPr id="0" name=""/>
        <dsp:cNvSpPr/>
      </dsp:nvSpPr>
      <dsp:spPr>
        <a:xfrm>
          <a:off x="2600485" y="150502"/>
          <a:ext cx="2112612" cy="126756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CA" sz="1400" b="1" kern="1200" dirty="0"/>
            <a:t>Converting categorical columns using One-Hot Encoding</a:t>
          </a:r>
          <a:endParaRPr lang="en-CA" sz="1400" kern="1200" dirty="0"/>
        </a:p>
      </dsp:txBody>
      <dsp:txXfrm>
        <a:off x="2600485" y="150502"/>
        <a:ext cx="2112612" cy="1267567"/>
      </dsp:txXfrm>
    </dsp:sp>
    <dsp:sp modelId="{A00FB2BB-F542-42A4-85FE-677A7AD5A791}">
      <dsp:nvSpPr>
        <dsp:cNvPr id="0" name=""/>
        <dsp:cNvSpPr/>
      </dsp:nvSpPr>
      <dsp:spPr>
        <a:xfrm>
          <a:off x="7309810" y="738565"/>
          <a:ext cx="455300" cy="91440"/>
        </a:xfrm>
        <a:custGeom>
          <a:avLst/>
          <a:gdLst/>
          <a:ahLst/>
          <a:cxnLst/>
          <a:rect l="0" t="0" r="0" b="0"/>
          <a:pathLst>
            <a:path>
              <a:moveTo>
                <a:pt x="0" y="45720"/>
              </a:moveTo>
              <a:lnTo>
                <a:pt x="455300"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7525313" y="781856"/>
        <a:ext cx="24295" cy="4859"/>
      </dsp:txXfrm>
    </dsp:sp>
    <dsp:sp modelId="{76F0F179-AA7A-4024-8B0A-8B9A32ADE86C}">
      <dsp:nvSpPr>
        <dsp:cNvPr id="0" name=""/>
        <dsp:cNvSpPr/>
      </dsp:nvSpPr>
      <dsp:spPr>
        <a:xfrm>
          <a:off x="5198998" y="150502"/>
          <a:ext cx="2112612" cy="126756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CA" sz="1400" b="1" kern="1200" dirty="0"/>
            <a:t>Preprocess data using MinMaxScaler.</a:t>
          </a:r>
          <a:endParaRPr lang="en-CA" sz="1400" kern="1200" dirty="0"/>
        </a:p>
      </dsp:txBody>
      <dsp:txXfrm>
        <a:off x="5198998" y="150502"/>
        <a:ext cx="2112612" cy="1267567"/>
      </dsp:txXfrm>
    </dsp:sp>
    <dsp:sp modelId="{E3C6382D-0F43-4179-AF21-A55DF437385A}">
      <dsp:nvSpPr>
        <dsp:cNvPr id="0" name=""/>
        <dsp:cNvSpPr/>
      </dsp:nvSpPr>
      <dsp:spPr>
        <a:xfrm>
          <a:off x="1058278" y="1416269"/>
          <a:ext cx="7795539" cy="455300"/>
        </a:xfrm>
        <a:custGeom>
          <a:avLst/>
          <a:gdLst/>
          <a:ahLst/>
          <a:cxnLst/>
          <a:rect l="0" t="0" r="0" b="0"/>
          <a:pathLst>
            <a:path>
              <a:moveTo>
                <a:pt x="7795539" y="0"/>
              </a:moveTo>
              <a:lnTo>
                <a:pt x="7795539" y="244750"/>
              </a:lnTo>
              <a:lnTo>
                <a:pt x="0" y="244750"/>
              </a:lnTo>
              <a:lnTo>
                <a:pt x="0" y="45530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4760781" y="1641490"/>
        <a:ext cx="390533" cy="4859"/>
      </dsp:txXfrm>
    </dsp:sp>
    <dsp:sp modelId="{3D824E4F-C05B-48FD-AC0B-FD9F3E2F5A3D}">
      <dsp:nvSpPr>
        <dsp:cNvPr id="0" name=""/>
        <dsp:cNvSpPr/>
      </dsp:nvSpPr>
      <dsp:spPr>
        <a:xfrm>
          <a:off x="7797511" y="150502"/>
          <a:ext cx="2112612" cy="126756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CA" sz="1400" b="1" kern="1200" dirty="0"/>
            <a:t>Run DBSCAN algorithm and generate output.</a:t>
          </a:r>
          <a:endParaRPr lang="en-CA" sz="1400" kern="1200" dirty="0"/>
        </a:p>
      </dsp:txBody>
      <dsp:txXfrm>
        <a:off x="7797511" y="150502"/>
        <a:ext cx="2112612" cy="1267567"/>
      </dsp:txXfrm>
    </dsp:sp>
    <dsp:sp modelId="{038B8A27-1CB2-47F0-8163-6F20687C9CEB}">
      <dsp:nvSpPr>
        <dsp:cNvPr id="0" name=""/>
        <dsp:cNvSpPr/>
      </dsp:nvSpPr>
      <dsp:spPr>
        <a:xfrm>
          <a:off x="2112784" y="2492034"/>
          <a:ext cx="455300" cy="91440"/>
        </a:xfrm>
        <a:custGeom>
          <a:avLst/>
          <a:gdLst/>
          <a:ahLst/>
          <a:cxnLst/>
          <a:rect l="0" t="0" r="0" b="0"/>
          <a:pathLst>
            <a:path>
              <a:moveTo>
                <a:pt x="0" y="45720"/>
              </a:moveTo>
              <a:lnTo>
                <a:pt x="455300"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2328287" y="2535324"/>
        <a:ext cx="24295" cy="4859"/>
      </dsp:txXfrm>
    </dsp:sp>
    <dsp:sp modelId="{C26E9602-0839-45A7-971F-5D9FB55CEFDD}">
      <dsp:nvSpPr>
        <dsp:cNvPr id="0" name=""/>
        <dsp:cNvSpPr/>
      </dsp:nvSpPr>
      <dsp:spPr>
        <a:xfrm>
          <a:off x="1972" y="1903970"/>
          <a:ext cx="2112612" cy="126756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CA" sz="1400" b="1" kern="1200"/>
            <a:t>127 clusters were formed and named.</a:t>
          </a:r>
          <a:endParaRPr lang="en-CA" sz="1400" kern="1200" dirty="0"/>
        </a:p>
      </dsp:txBody>
      <dsp:txXfrm>
        <a:off x="1972" y="1903970"/>
        <a:ext cx="2112612" cy="1267567"/>
      </dsp:txXfrm>
    </dsp:sp>
    <dsp:sp modelId="{973DF8E8-FA0F-49E3-9915-93D69BD64B2A}">
      <dsp:nvSpPr>
        <dsp:cNvPr id="0" name=""/>
        <dsp:cNvSpPr/>
      </dsp:nvSpPr>
      <dsp:spPr>
        <a:xfrm>
          <a:off x="4711297" y="2492034"/>
          <a:ext cx="455300" cy="91440"/>
        </a:xfrm>
        <a:custGeom>
          <a:avLst/>
          <a:gdLst/>
          <a:ahLst/>
          <a:cxnLst/>
          <a:rect l="0" t="0" r="0" b="0"/>
          <a:pathLst>
            <a:path>
              <a:moveTo>
                <a:pt x="0" y="45720"/>
              </a:moveTo>
              <a:lnTo>
                <a:pt x="455300"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4926800" y="2535324"/>
        <a:ext cx="24295" cy="4859"/>
      </dsp:txXfrm>
    </dsp:sp>
    <dsp:sp modelId="{FBEA5C24-CC64-42DE-B28F-E69615073662}">
      <dsp:nvSpPr>
        <dsp:cNvPr id="0" name=""/>
        <dsp:cNvSpPr/>
      </dsp:nvSpPr>
      <dsp:spPr>
        <a:xfrm>
          <a:off x="2600485" y="1903970"/>
          <a:ext cx="2112612" cy="126756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CA" sz="1400" b="1" kern="1200" dirty="0"/>
            <a:t>Verifying average ages of people suffering from various diseases from internet, clusters were defined with age formulas.</a:t>
          </a:r>
          <a:endParaRPr lang="en-CA" sz="1400" kern="1200" dirty="0"/>
        </a:p>
      </dsp:txBody>
      <dsp:txXfrm>
        <a:off x="2600485" y="1903970"/>
        <a:ext cx="2112612" cy="1267567"/>
      </dsp:txXfrm>
    </dsp:sp>
    <dsp:sp modelId="{8845668C-6F98-4CC7-98CD-39C6559D3B79}">
      <dsp:nvSpPr>
        <dsp:cNvPr id="0" name=""/>
        <dsp:cNvSpPr/>
      </dsp:nvSpPr>
      <dsp:spPr>
        <a:xfrm>
          <a:off x="5198998" y="1903970"/>
          <a:ext cx="2112612" cy="126756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CA" sz="1400" b="1" kern="1200" dirty="0"/>
            <a:t>Final cluster output joined with original dataset ready to be used for supervised learning.</a:t>
          </a:r>
          <a:endParaRPr lang="en-CA" sz="1400" kern="1200" dirty="0"/>
        </a:p>
      </dsp:txBody>
      <dsp:txXfrm>
        <a:off x="5198998" y="1903970"/>
        <a:ext cx="2112612" cy="12675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D9402E-625E-421A-AC50-8F1D24DBEF61}">
      <dsp:nvSpPr>
        <dsp:cNvPr id="0" name=""/>
        <dsp:cNvSpPr/>
      </dsp:nvSpPr>
      <dsp:spPr>
        <a:xfrm>
          <a:off x="0" y="3779"/>
          <a:ext cx="11000232" cy="52416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kern="1200" dirty="0"/>
            <a:t>Unwanted columns removed.</a:t>
          </a:r>
        </a:p>
      </dsp:txBody>
      <dsp:txXfrm>
        <a:off x="25587" y="29366"/>
        <a:ext cx="10949058" cy="472986"/>
      </dsp:txXfrm>
    </dsp:sp>
    <dsp:sp modelId="{03D62DE9-12BF-4BB0-882B-9CD137915C88}">
      <dsp:nvSpPr>
        <dsp:cNvPr id="0" name=""/>
        <dsp:cNvSpPr/>
      </dsp:nvSpPr>
      <dsp:spPr>
        <a:xfrm>
          <a:off x="0" y="608579"/>
          <a:ext cx="11000232" cy="52416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kern="1200" dirty="0"/>
            <a:t>Data preprocessing using One-Hot Encoding</a:t>
          </a:r>
          <a:endParaRPr lang="en-CA" sz="2000" b="0" kern="1200" dirty="0"/>
        </a:p>
      </dsp:txBody>
      <dsp:txXfrm>
        <a:off x="25587" y="634166"/>
        <a:ext cx="10949058" cy="472986"/>
      </dsp:txXfrm>
    </dsp:sp>
    <dsp:sp modelId="{74BDB876-843D-4BBA-8FBA-F97D9DC6F9FE}">
      <dsp:nvSpPr>
        <dsp:cNvPr id="0" name=""/>
        <dsp:cNvSpPr/>
      </dsp:nvSpPr>
      <dsp:spPr>
        <a:xfrm>
          <a:off x="0" y="1213380"/>
          <a:ext cx="11000232" cy="52416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kern="1200" dirty="0"/>
            <a:t>Data imbalance corrected using Oversampling on minority samples.</a:t>
          </a:r>
          <a:endParaRPr lang="en-CA" sz="2000" b="0" kern="1200" dirty="0"/>
        </a:p>
      </dsp:txBody>
      <dsp:txXfrm>
        <a:off x="25587" y="1238967"/>
        <a:ext cx="10949058" cy="472986"/>
      </dsp:txXfrm>
    </dsp:sp>
    <dsp:sp modelId="{4777901F-2D4A-46CD-9841-F43BBC499401}">
      <dsp:nvSpPr>
        <dsp:cNvPr id="0" name=""/>
        <dsp:cNvSpPr/>
      </dsp:nvSpPr>
      <dsp:spPr>
        <a:xfrm>
          <a:off x="0" y="1818180"/>
          <a:ext cx="11000232" cy="52416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kern="1200"/>
            <a:t>Running XGBOOST algorithm and predicting age.</a:t>
          </a:r>
          <a:endParaRPr lang="en-CA" sz="2000" b="0" kern="1200" dirty="0"/>
        </a:p>
      </dsp:txBody>
      <dsp:txXfrm>
        <a:off x="25587" y="1843767"/>
        <a:ext cx="10949058" cy="472986"/>
      </dsp:txXfrm>
    </dsp:sp>
    <dsp:sp modelId="{9B58362E-97F1-414B-A0B2-3C0802633CB1}">
      <dsp:nvSpPr>
        <dsp:cNvPr id="0" name=""/>
        <dsp:cNvSpPr/>
      </dsp:nvSpPr>
      <dsp:spPr>
        <a:xfrm>
          <a:off x="0" y="2422980"/>
          <a:ext cx="11000232" cy="52416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kern="1200" dirty="0"/>
            <a:t>Validating model using Learning Curve and Validation Curve.</a:t>
          </a:r>
          <a:endParaRPr lang="en-CA" sz="2000" b="0" kern="1200" dirty="0"/>
        </a:p>
      </dsp:txBody>
      <dsp:txXfrm>
        <a:off x="25587" y="2448567"/>
        <a:ext cx="10949058" cy="472986"/>
      </dsp:txXfrm>
    </dsp:sp>
    <dsp:sp modelId="{B694811F-5A21-413E-9CC6-D2B3AF5567C7}">
      <dsp:nvSpPr>
        <dsp:cNvPr id="0" name=""/>
        <dsp:cNvSpPr/>
      </dsp:nvSpPr>
      <dsp:spPr>
        <a:xfrm>
          <a:off x="0" y="3027779"/>
          <a:ext cx="11000232" cy="52416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kern="1200"/>
            <a:t>Predicting model using unseen or user defined data.</a:t>
          </a:r>
          <a:endParaRPr lang="en-CA" sz="2000" b="0" kern="1200" dirty="0"/>
        </a:p>
      </dsp:txBody>
      <dsp:txXfrm>
        <a:off x="25587" y="3053366"/>
        <a:ext cx="10949058" cy="472986"/>
      </dsp:txXfrm>
    </dsp:sp>
    <dsp:sp modelId="{09DAFF65-5D13-4313-AFD7-18F4C27D50A9}">
      <dsp:nvSpPr>
        <dsp:cNvPr id="0" name=""/>
        <dsp:cNvSpPr/>
      </dsp:nvSpPr>
      <dsp:spPr>
        <a:xfrm>
          <a:off x="0" y="3632580"/>
          <a:ext cx="11000232" cy="52416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kern="1200"/>
            <a:t>Saving model for UI interface.</a:t>
          </a:r>
          <a:endParaRPr lang="en-CA" sz="2000" b="0" kern="1200" dirty="0"/>
        </a:p>
      </dsp:txBody>
      <dsp:txXfrm>
        <a:off x="25587" y="3658167"/>
        <a:ext cx="10949058" cy="4729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B61493-FC5E-4B4D-967D-04CA352B705A}">
      <dsp:nvSpPr>
        <dsp:cNvPr id="0" name=""/>
        <dsp:cNvSpPr/>
      </dsp:nvSpPr>
      <dsp:spPr>
        <a:xfrm>
          <a:off x="3378517" y="640"/>
          <a:ext cx="2701607" cy="122189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b="1" kern="1200" dirty="0"/>
            <a:t>Personal health Improvement</a:t>
          </a:r>
          <a:endParaRPr lang="en-CA" sz="2400" kern="1200" dirty="0"/>
        </a:p>
      </dsp:txBody>
      <dsp:txXfrm>
        <a:off x="3378517" y="640"/>
        <a:ext cx="2701607" cy="1221893"/>
      </dsp:txXfrm>
    </dsp:sp>
    <dsp:sp modelId="{B00D35EB-7672-45FA-B19A-9BFCADB36362}">
      <dsp:nvSpPr>
        <dsp:cNvPr id="0" name=""/>
        <dsp:cNvSpPr/>
      </dsp:nvSpPr>
      <dsp:spPr>
        <a:xfrm>
          <a:off x="2047874" y="640"/>
          <a:ext cx="1209675" cy="122189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C1C63E-8A18-4ACF-9203-86AC3D8E8B34}">
      <dsp:nvSpPr>
        <dsp:cNvPr id="0" name=""/>
        <dsp:cNvSpPr/>
      </dsp:nvSpPr>
      <dsp:spPr>
        <a:xfrm>
          <a:off x="2047874" y="1424147"/>
          <a:ext cx="2701607" cy="1221893"/>
        </a:xfrm>
        <a:prstGeom prst="rect">
          <a:avLst/>
        </a:prstGeom>
        <a:solidFill>
          <a:schemeClr val="accent2">
            <a:hueOff val="3915281"/>
            <a:satOff val="-8314"/>
            <a:lumOff val="-136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b="1" kern="1200"/>
            <a:t>Medical Decision Support</a:t>
          </a:r>
          <a:endParaRPr lang="en-CA" sz="2400" kern="1200"/>
        </a:p>
      </dsp:txBody>
      <dsp:txXfrm>
        <a:off x="2047874" y="1424147"/>
        <a:ext cx="2701607" cy="1221893"/>
      </dsp:txXfrm>
    </dsp:sp>
    <dsp:sp modelId="{F36B9536-784F-4985-9BBD-FC1C0C8F9424}">
      <dsp:nvSpPr>
        <dsp:cNvPr id="0" name=""/>
        <dsp:cNvSpPr/>
      </dsp:nvSpPr>
      <dsp:spPr>
        <a:xfrm>
          <a:off x="4870450" y="1424147"/>
          <a:ext cx="1209675" cy="1221893"/>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F08745-2057-4390-9EAC-4BA0835FBCEC}">
      <dsp:nvSpPr>
        <dsp:cNvPr id="0" name=""/>
        <dsp:cNvSpPr/>
      </dsp:nvSpPr>
      <dsp:spPr>
        <a:xfrm>
          <a:off x="3378517" y="2847653"/>
          <a:ext cx="2701607" cy="1221893"/>
        </a:xfrm>
        <a:prstGeom prst="rect">
          <a:avLst/>
        </a:prstGeom>
        <a:solidFill>
          <a:schemeClr val="accent2">
            <a:hueOff val="7830562"/>
            <a:satOff val="-16628"/>
            <a:lumOff val="-272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b="1" kern="1200"/>
            <a:t>Insurance and Mediclaim Companies</a:t>
          </a:r>
          <a:endParaRPr lang="en-CA" sz="2400" kern="1200"/>
        </a:p>
      </dsp:txBody>
      <dsp:txXfrm>
        <a:off x="3378517" y="2847653"/>
        <a:ext cx="2701607" cy="1221893"/>
      </dsp:txXfrm>
    </dsp:sp>
    <dsp:sp modelId="{F1B1D7FB-BE1C-4365-BDC7-AA70B0EEB531}">
      <dsp:nvSpPr>
        <dsp:cNvPr id="0" name=""/>
        <dsp:cNvSpPr/>
      </dsp:nvSpPr>
      <dsp:spPr>
        <a:xfrm>
          <a:off x="2047874" y="2847653"/>
          <a:ext cx="1209675" cy="1221893"/>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C17FEF-298D-41CE-B7BD-C00D8B09544A}">
      <dsp:nvSpPr>
        <dsp:cNvPr id="0" name=""/>
        <dsp:cNvSpPr/>
      </dsp:nvSpPr>
      <dsp:spPr>
        <a:xfrm>
          <a:off x="-4746729" y="-727575"/>
          <a:ext cx="5653848" cy="5653848"/>
        </a:xfrm>
        <a:prstGeom prst="blockArc">
          <a:avLst>
            <a:gd name="adj1" fmla="val 18900000"/>
            <a:gd name="adj2" fmla="val 2700000"/>
            <a:gd name="adj3" fmla="val 382"/>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34C231-3517-4765-9EB2-6DEAA194B35F}">
      <dsp:nvSpPr>
        <dsp:cNvPr id="0" name=""/>
        <dsp:cNvSpPr/>
      </dsp:nvSpPr>
      <dsp:spPr>
        <a:xfrm>
          <a:off x="583407" y="419869"/>
          <a:ext cx="7487278" cy="83973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6543" tIns="63500" rIns="63500" bIns="63500" numCol="1" spcCol="1270" anchor="ctr" anchorCtr="0">
          <a:noAutofit/>
        </a:bodyPr>
        <a:lstStyle/>
        <a:p>
          <a:pPr marL="0" lvl="0" indent="0" algn="l" defTabSz="1111250">
            <a:lnSpc>
              <a:spcPct val="90000"/>
            </a:lnSpc>
            <a:spcBef>
              <a:spcPct val="0"/>
            </a:spcBef>
            <a:spcAft>
              <a:spcPct val="35000"/>
            </a:spcAft>
            <a:buNone/>
          </a:pPr>
          <a:r>
            <a:rPr lang="en-US" sz="2500" b="1" kern="1200" dirty="0">
              <a:solidFill>
                <a:schemeClr val="bg1">
                  <a:lumMod val="95000"/>
                </a:schemeClr>
              </a:solidFill>
            </a:rPr>
            <a:t>Limited Dataset due to confidentiality restrictions.</a:t>
          </a:r>
          <a:endParaRPr lang="en-CA" sz="2500" kern="1200" dirty="0"/>
        </a:p>
      </dsp:txBody>
      <dsp:txXfrm>
        <a:off x="583407" y="419869"/>
        <a:ext cx="7487278" cy="839739"/>
      </dsp:txXfrm>
    </dsp:sp>
    <dsp:sp modelId="{2094D055-5247-4F26-936C-8F74F57E03FF}">
      <dsp:nvSpPr>
        <dsp:cNvPr id="0" name=""/>
        <dsp:cNvSpPr/>
      </dsp:nvSpPr>
      <dsp:spPr>
        <a:xfrm>
          <a:off x="58570" y="314902"/>
          <a:ext cx="1049674" cy="1049674"/>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B13606-6862-486D-AEE0-C3AC6EFB661F}">
      <dsp:nvSpPr>
        <dsp:cNvPr id="0" name=""/>
        <dsp:cNvSpPr/>
      </dsp:nvSpPr>
      <dsp:spPr>
        <a:xfrm>
          <a:off x="888652" y="1679478"/>
          <a:ext cx="7182033" cy="839739"/>
        </a:xfrm>
        <a:prstGeom prst="rect">
          <a:avLst/>
        </a:prstGeom>
        <a:solidFill>
          <a:schemeClr val="accent2">
            <a:hueOff val="3915281"/>
            <a:satOff val="-8314"/>
            <a:lumOff val="-136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6543" tIns="63500" rIns="63500" bIns="63500" numCol="1" spcCol="1270" anchor="ctr" anchorCtr="0">
          <a:noAutofit/>
        </a:bodyPr>
        <a:lstStyle/>
        <a:p>
          <a:pPr marL="0" lvl="0" indent="0" algn="l" defTabSz="1111250">
            <a:lnSpc>
              <a:spcPct val="90000"/>
            </a:lnSpc>
            <a:spcBef>
              <a:spcPct val="0"/>
            </a:spcBef>
            <a:spcAft>
              <a:spcPct val="35000"/>
            </a:spcAft>
            <a:buNone/>
          </a:pPr>
          <a:r>
            <a:rPr lang="en-CA" sz="2500" b="1" kern="1200" dirty="0">
              <a:solidFill>
                <a:schemeClr val="bg1">
                  <a:lumMod val="95000"/>
                </a:schemeClr>
              </a:solidFill>
            </a:rPr>
            <a:t>The exclusion of physically active people and those on medication further limits our predictions.</a:t>
          </a:r>
          <a:endParaRPr lang="en-CA" sz="2500" kern="1200" dirty="0"/>
        </a:p>
      </dsp:txBody>
      <dsp:txXfrm>
        <a:off x="888652" y="1679478"/>
        <a:ext cx="7182033" cy="839739"/>
      </dsp:txXfrm>
    </dsp:sp>
    <dsp:sp modelId="{56EF8224-D79E-4027-BABC-C8641BC91AC9}">
      <dsp:nvSpPr>
        <dsp:cNvPr id="0" name=""/>
        <dsp:cNvSpPr/>
      </dsp:nvSpPr>
      <dsp:spPr>
        <a:xfrm>
          <a:off x="363815" y="1574511"/>
          <a:ext cx="1049674" cy="1049674"/>
        </a:xfrm>
        <a:prstGeom prst="ellipse">
          <a:avLst/>
        </a:prstGeom>
        <a:solidFill>
          <a:schemeClr val="lt1">
            <a:hueOff val="0"/>
            <a:satOff val="0"/>
            <a:lumOff val="0"/>
            <a:alphaOff val="0"/>
          </a:schemeClr>
        </a:solidFill>
        <a:ln w="12700" cap="flat" cmpd="sng" algn="ctr">
          <a:solidFill>
            <a:schemeClr val="accent2">
              <a:hueOff val="3915281"/>
              <a:satOff val="-8314"/>
              <a:lumOff val="-13627"/>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83E25E-0DDC-4712-AB38-11B138B03351}">
      <dsp:nvSpPr>
        <dsp:cNvPr id="0" name=""/>
        <dsp:cNvSpPr/>
      </dsp:nvSpPr>
      <dsp:spPr>
        <a:xfrm>
          <a:off x="583407" y="2939087"/>
          <a:ext cx="7487278" cy="839739"/>
        </a:xfrm>
        <a:prstGeom prst="rect">
          <a:avLst/>
        </a:prstGeom>
        <a:solidFill>
          <a:schemeClr val="accent2">
            <a:hueOff val="7830562"/>
            <a:satOff val="-16628"/>
            <a:lumOff val="-272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6543" tIns="63500" rIns="63500" bIns="63500" numCol="1" spcCol="1270" anchor="ctr" anchorCtr="0">
          <a:noAutofit/>
        </a:bodyPr>
        <a:lstStyle/>
        <a:p>
          <a:pPr marL="0" lvl="0" indent="0" algn="l" defTabSz="1111250">
            <a:lnSpc>
              <a:spcPct val="90000"/>
            </a:lnSpc>
            <a:spcBef>
              <a:spcPct val="0"/>
            </a:spcBef>
            <a:spcAft>
              <a:spcPct val="35000"/>
            </a:spcAft>
            <a:buNone/>
          </a:pPr>
          <a:r>
            <a:rPr lang="en-US" sz="2500" b="1" kern="1200" dirty="0">
              <a:solidFill>
                <a:schemeClr val="bg1">
                  <a:lumMod val="95000"/>
                </a:schemeClr>
              </a:solidFill>
            </a:rPr>
            <a:t>The prediction is limited to people who are chain smokers and alcoholic.</a:t>
          </a:r>
          <a:endParaRPr lang="en-CA" sz="2500" kern="1200" dirty="0"/>
        </a:p>
      </dsp:txBody>
      <dsp:txXfrm>
        <a:off x="583407" y="2939087"/>
        <a:ext cx="7487278" cy="839739"/>
      </dsp:txXfrm>
    </dsp:sp>
    <dsp:sp modelId="{42C1238C-FAE3-4B5D-8412-1F905552DC47}">
      <dsp:nvSpPr>
        <dsp:cNvPr id="0" name=""/>
        <dsp:cNvSpPr/>
      </dsp:nvSpPr>
      <dsp:spPr>
        <a:xfrm>
          <a:off x="58570" y="2834120"/>
          <a:ext cx="1049674" cy="1049674"/>
        </a:xfrm>
        <a:prstGeom prst="ellipse">
          <a:avLst/>
        </a:prstGeom>
        <a:solidFill>
          <a:schemeClr val="lt1">
            <a:hueOff val="0"/>
            <a:satOff val="0"/>
            <a:lumOff val="0"/>
            <a:alphaOff val="0"/>
          </a:schemeClr>
        </a:solidFill>
        <a:ln w="12700" cap="flat" cmpd="sng" algn="ctr">
          <a:solidFill>
            <a:schemeClr val="accent2">
              <a:hueOff val="7830562"/>
              <a:satOff val="-16628"/>
              <a:lumOff val="-2725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11/20/2023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5.xml"/><Relationship Id="rId7" Type="http://schemas.openxmlformats.org/officeDocument/2006/relationships/image" Target="../media/image13.png"/><Relationship Id="rId2" Type="http://schemas.openxmlformats.org/officeDocument/2006/relationships/diagramData" Target="../diagrams/data5.xml"/><Relationship Id="rId1" Type="http://schemas.openxmlformats.org/officeDocument/2006/relationships/slideLayout" Target="../slideLayouts/slideLayout1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527048" y="1901952"/>
            <a:ext cx="4873752" cy="1709928"/>
          </a:xfrm>
        </p:spPr>
        <p:txBody>
          <a:bodyPr anchor="t">
            <a:normAutofit/>
          </a:bodyPr>
          <a:lstStyle/>
          <a:p>
            <a:r>
              <a:rPr lang="en-CA" sz="2400" b="1">
                <a:effectLst/>
              </a:rPr>
              <a:t>Life Expectancy Prediction Using Medical Parameters, Smoking and Drinking Habits </a:t>
            </a:r>
            <a:br>
              <a:rPr lang="en-CA" sz="2400">
                <a:effectLst/>
              </a:rPr>
            </a:br>
            <a:r>
              <a:rPr lang="en-CA" sz="2400" b="1">
                <a:effectLst/>
              </a:rPr>
              <a:t>– An AI based Approach</a:t>
            </a:r>
            <a:endParaRPr lang="en-US" sz="2400"/>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527048" y="3429000"/>
            <a:ext cx="3913632" cy="1563624"/>
          </a:xfrm>
        </p:spPr>
        <p:txBody>
          <a:bodyPr>
            <a:normAutofit/>
          </a:bodyPr>
          <a:lstStyle/>
          <a:p>
            <a:pPr>
              <a:spcAft>
                <a:spcPts val="600"/>
              </a:spcAft>
            </a:pPr>
            <a:r>
              <a:rPr lang="en-US" dirty="0"/>
              <a:t>By:</a:t>
            </a:r>
          </a:p>
          <a:p>
            <a:pPr>
              <a:spcAft>
                <a:spcPts val="600"/>
              </a:spcAft>
            </a:pPr>
            <a:r>
              <a:rPr lang="en-US" dirty="0"/>
              <a:t>Parul Bhutani Wadhwa</a:t>
            </a:r>
          </a:p>
          <a:p>
            <a:pPr>
              <a:spcAft>
                <a:spcPts val="600"/>
              </a:spcAft>
            </a:pPr>
            <a:r>
              <a:rPr lang="en-US" dirty="0"/>
              <a:t>Snehal Kathiriya​</a:t>
            </a:r>
          </a:p>
          <a:p>
            <a:pPr>
              <a:spcAft>
                <a:spcPts val="600"/>
              </a:spcAft>
            </a:pPr>
            <a:endParaRPr lang="en-US" dirty="0"/>
          </a:p>
        </p:txBody>
      </p:sp>
      <p:pic>
        <p:nvPicPr>
          <p:cNvPr id="21" name="Picture Placeholder 20" descr="A group of cartoon characters&#10;&#10;Description automatically generated">
            <a:extLst>
              <a:ext uri="{FF2B5EF4-FFF2-40B4-BE49-F238E27FC236}">
                <a16:creationId xmlns:a16="http://schemas.microsoft.com/office/drawing/2014/main" id="{1BD94CED-7C06-5D24-6F1F-C0DF729000B3}"/>
              </a:ext>
            </a:extLst>
          </p:cNvPr>
          <p:cNvPicPr>
            <a:picLocks noGrp="1" noChangeAspect="1"/>
          </p:cNvPicPr>
          <p:nvPr>
            <p:ph type="pic" sz="quarter" idx="10"/>
          </p:nvPr>
        </p:nvPicPr>
        <p:blipFill rotWithShape="1">
          <a:blip r:embed="rId2"/>
          <a:srcRect l="10293" r="1287"/>
          <a:stretch/>
        </p:blipFill>
        <p:spPr>
          <a:xfrm>
            <a:off x="6443482" y="812292"/>
            <a:ext cx="4636008" cy="4928616"/>
          </a:xfrm>
          <a:noFill/>
        </p:spPr>
      </p:pic>
      <p:sp>
        <p:nvSpPr>
          <p:cNvPr id="31" name="Slide Number Placeholder 4" hidden="1">
            <a:extLst>
              <a:ext uri="{FF2B5EF4-FFF2-40B4-BE49-F238E27FC236}">
                <a16:creationId xmlns:a16="http://schemas.microsoft.com/office/drawing/2014/main" id="{B02CB856-23BA-096B-6B16-48FA6ED363F6}"/>
              </a:ext>
            </a:extLst>
          </p:cNvPr>
          <p:cNvSpPr>
            <a:spLocks noGrp="1"/>
          </p:cNvSpPr>
          <p:nvPr>
            <p:ph type="sldNum" sz="quarter" idx="4294967295"/>
          </p:nvPr>
        </p:nvSpPr>
        <p:spPr>
          <a:xfrm>
            <a:off x="3962400" y="6400904"/>
            <a:ext cx="365760" cy="246888"/>
          </a:xfrm>
        </p:spPr>
        <p:txBody>
          <a:bodyPr/>
          <a:lstStyle/>
          <a:p>
            <a:pPr>
              <a:spcAft>
                <a:spcPts val="600"/>
              </a:spcAft>
            </a:pPr>
            <a:fld id="{8D0AFDD5-844D-364D-8AEC-50CF4D36D55D}" type="slidenum">
              <a:rPr lang="en-US" noProof="0" smtClean="0"/>
              <a:pPr>
                <a:spcAft>
                  <a:spcPts val="600"/>
                </a:spcAft>
              </a:pPr>
              <a:t>1</a:t>
            </a:fld>
            <a:endParaRPr lang="en-US" noProof="0"/>
          </a:p>
        </p:txBody>
      </p:sp>
      <p:sp>
        <p:nvSpPr>
          <p:cNvPr id="36" name="Slide Number Placeholder 4" hidden="1">
            <a:extLst>
              <a:ext uri="{FF2B5EF4-FFF2-40B4-BE49-F238E27FC236}">
                <a16:creationId xmlns:a16="http://schemas.microsoft.com/office/drawing/2014/main" id="{D8EBEC81-3106-81E4-D475-54E77B53227E}"/>
              </a:ext>
            </a:extLst>
          </p:cNvPr>
          <p:cNvSpPr>
            <a:spLocks noGrp="1"/>
          </p:cNvSpPr>
          <p:nvPr>
            <p:ph type="sldNum" sz="quarter" idx="4294967295"/>
          </p:nvPr>
        </p:nvSpPr>
        <p:spPr>
          <a:xfrm>
            <a:off x="3962400" y="6400904"/>
            <a:ext cx="365760" cy="246888"/>
          </a:xfrm>
        </p:spPr>
        <p:txBody>
          <a:bodyPr/>
          <a:lstStyle/>
          <a:p>
            <a:pPr>
              <a:spcAft>
                <a:spcPts val="600"/>
              </a:spcAft>
            </a:pPr>
            <a:fld id="{8D0AFDD5-844D-364D-8AEC-50CF4D36D55D}" type="slidenum">
              <a:rPr lang="en-US" noProof="0" smtClean="0"/>
              <a:pPr>
                <a:spcAft>
                  <a:spcPts val="600"/>
                </a:spcAft>
              </a:pPr>
              <a:t>1</a:t>
            </a:fld>
            <a:endParaRPr lang="en-US" noProof="0"/>
          </a:p>
        </p:txBody>
      </p:sp>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CB74E-7473-7ED5-E375-0D46B82B8AEB}"/>
              </a:ext>
            </a:extLst>
          </p:cNvPr>
          <p:cNvSpPr>
            <a:spLocks noGrp="1"/>
          </p:cNvSpPr>
          <p:nvPr>
            <p:ph type="title"/>
          </p:nvPr>
        </p:nvSpPr>
        <p:spPr/>
        <p:txBody>
          <a:bodyPr/>
          <a:lstStyle/>
          <a:p>
            <a:r>
              <a:rPr lang="en-CA" b="1" dirty="0"/>
              <a:t>Limitations</a:t>
            </a:r>
            <a:r>
              <a:rPr lang="en-CA" dirty="0"/>
              <a:t>	</a:t>
            </a:r>
          </a:p>
        </p:txBody>
      </p:sp>
      <p:sp>
        <p:nvSpPr>
          <p:cNvPr id="3" name="Slide Number Placeholder 2">
            <a:extLst>
              <a:ext uri="{FF2B5EF4-FFF2-40B4-BE49-F238E27FC236}">
                <a16:creationId xmlns:a16="http://schemas.microsoft.com/office/drawing/2014/main" id="{C5CC409E-1526-4647-BBDE-C295AE49CF36}"/>
              </a:ext>
            </a:extLst>
          </p:cNvPr>
          <p:cNvSpPr>
            <a:spLocks noGrp="1"/>
          </p:cNvSpPr>
          <p:nvPr>
            <p:ph type="sldNum" sz="quarter" idx="12"/>
          </p:nvPr>
        </p:nvSpPr>
        <p:spPr/>
        <p:txBody>
          <a:bodyPr/>
          <a:lstStyle/>
          <a:p>
            <a:fld id="{8D0AFDD5-844D-364D-8AEC-50CF4D36D55D}" type="slidenum">
              <a:rPr lang="en-US" noProof="0" smtClean="0"/>
              <a:t>10</a:t>
            </a:fld>
            <a:endParaRPr lang="en-US" noProof="0"/>
          </a:p>
        </p:txBody>
      </p:sp>
      <p:sp>
        <p:nvSpPr>
          <p:cNvPr id="4" name="Footer Placeholder 3">
            <a:extLst>
              <a:ext uri="{FF2B5EF4-FFF2-40B4-BE49-F238E27FC236}">
                <a16:creationId xmlns:a16="http://schemas.microsoft.com/office/drawing/2014/main" id="{96E330F4-FC36-4104-DBF1-FCBA41BE9994}"/>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01273EBF-D3A1-A5AE-0C85-A37E02F2E026}"/>
              </a:ext>
            </a:extLst>
          </p:cNvPr>
          <p:cNvSpPr>
            <a:spLocks noGrp="1"/>
          </p:cNvSpPr>
          <p:nvPr>
            <p:ph type="dt" sz="half" idx="10"/>
          </p:nvPr>
        </p:nvSpPr>
        <p:spPr/>
        <p:txBody>
          <a:bodyPr/>
          <a:lstStyle/>
          <a:p>
            <a:r>
              <a:rPr lang="en-US" noProof="0"/>
              <a:t>20XX</a:t>
            </a:r>
          </a:p>
        </p:txBody>
      </p:sp>
      <p:graphicFrame>
        <p:nvGraphicFramePr>
          <p:cNvPr id="6" name="Diagram 5">
            <a:extLst>
              <a:ext uri="{FF2B5EF4-FFF2-40B4-BE49-F238E27FC236}">
                <a16:creationId xmlns:a16="http://schemas.microsoft.com/office/drawing/2014/main" id="{F300A385-0AF6-93E9-9F2C-149197D77E17}"/>
              </a:ext>
            </a:extLst>
          </p:cNvPr>
          <p:cNvGraphicFramePr/>
          <p:nvPr>
            <p:extLst>
              <p:ext uri="{D42A27DB-BD31-4B8C-83A1-F6EECF244321}">
                <p14:modId xmlns:p14="http://schemas.microsoft.com/office/powerpoint/2010/main" val="1950886704"/>
              </p:ext>
            </p:extLst>
          </p:nvPr>
        </p:nvGraphicFramePr>
        <p:xfrm>
          <a:off x="2032000" y="1939636"/>
          <a:ext cx="8128000" cy="41986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descr="A black background with a black square&#10;&#10;Description automatically generated with medium confidence">
            <a:extLst>
              <a:ext uri="{FF2B5EF4-FFF2-40B4-BE49-F238E27FC236}">
                <a16:creationId xmlns:a16="http://schemas.microsoft.com/office/drawing/2014/main" id="{04D64E8A-39C0-1C4F-81D4-1D0D184E8C2A}"/>
              </a:ext>
            </a:extLst>
          </p:cNvPr>
          <p:cNvPicPr>
            <a:picLocks noChangeAspect="1"/>
          </p:cNvPicPr>
          <p:nvPr/>
        </p:nvPicPr>
        <p:blipFill>
          <a:blip r:embed="rId7"/>
          <a:stretch>
            <a:fillRect/>
          </a:stretch>
        </p:blipFill>
        <p:spPr>
          <a:xfrm>
            <a:off x="2235203" y="2379349"/>
            <a:ext cx="803562" cy="803562"/>
          </a:xfrm>
          <a:prstGeom prst="rect">
            <a:avLst/>
          </a:prstGeom>
        </p:spPr>
      </p:pic>
      <p:pic>
        <p:nvPicPr>
          <p:cNvPr id="10" name="Picture 9" descr="A black background with a black square&#10;&#10;Description automatically generated with medium confidence">
            <a:extLst>
              <a:ext uri="{FF2B5EF4-FFF2-40B4-BE49-F238E27FC236}">
                <a16:creationId xmlns:a16="http://schemas.microsoft.com/office/drawing/2014/main" id="{CDB7C1CA-E102-C8C3-8B4E-31F1793530F9}"/>
              </a:ext>
            </a:extLst>
          </p:cNvPr>
          <p:cNvPicPr>
            <a:picLocks noChangeAspect="1"/>
          </p:cNvPicPr>
          <p:nvPr/>
        </p:nvPicPr>
        <p:blipFill>
          <a:blip r:embed="rId8"/>
          <a:stretch>
            <a:fillRect/>
          </a:stretch>
        </p:blipFill>
        <p:spPr>
          <a:xfrm>
            <a:off x="2521832" y="3675090"/>
            <a:ext cx="764004" cy="764004"/>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3D63C250-C979-9DD7-1AD4-05713A9C08CF}"/>
              </a:ext>
            </a:extLst>
          </p:cNvPr>
          <p:cNvPicPr>
            <a:picLocks noChangeAspect="1"/>
          </p:cNvPicPr>
          <p:nvPr/>
        </p:nvPicPr>
        <p:blipFill>
          <a:blip r:embed="rId9"/>
          <a:stretch>
            <a:fillRect/>
          </a:stretch>
        </p:blipFill>
        <p:spPr>
          <a:xfrm>
            <a:off x="2293904" y="4945633"/>
            <a:ext cx="686160" cy="686160"/>
          </a:xfrm>
          <a:prstGeom prst="rect">
            <a:avLst/>
          </a:prstGeom>
        </p:spPr>
      </p:pic>
    </p:spTree>
    <p:extLst>
      <p:ext uri="{BB962C8B-B14F-4D97-AF65-F5344CB8AC3E}">
        <p14:creationId xmlns:p14="http://schemas.microsoft.com/office/powerpoint/2010/main" val="4059665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389888" y="1719072"/>
            <a:ext cx="5038344" cy="1709928"/>
          </a:xfrm>
        </p:spPr>
        <p:txBody>
          <a:bodyPr anchor="t">
            <a:normAutofit/>
          </a:bodyPr>
          <a:lstStyle/>
          <a:p>
            <a:r>
              <a:rPr lang="en-US" sz="5600" b="1" dirty="0"/>
              <a:t>Conclusion</a:t>
            </a:r>
            <a:br>
              <a:rPr lang="en-US" sz="5600" dirty="0"/>
            </a:br>
            <a:endParaRPr lang="en-US" sz="5600"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389888" y="2667699"/>
            <a:ext cx="5010912" cy="2516949"/>
          </a:xfrm>
        </p:spPr>
        <p:txBody>
          <a:bodyPr>
            <a:normAutofit/>
          </a:bodyPr>
          <a:lstStyle/>
          <a:p>
            <a:pPr>
              <a:lnSpc>
                <a:spcPct val="110000"/>
              </a:lnSpc>
              <a:spcAft>
                <a:spcPts val="600"/>
              </a:spcAft>
            </a:pPr>
            <a:r>
              <a:rPr lang="en-CA" sz="1800" kern="100">
                <a:effectLst/>
                <a:ea typeface="Calibri" panose="020F0502020204030204" pitchFamily="34" charset="0"/>
                <a:cs typeface="Times New Roman" panose="02020603050405020304" pitchFamily="18" charset="0"/>
              </a:rPr>
              <a:t>In Conclusion, our project on life expectancy prediction, based on a small sample of data, has provided important insights into the relationship between medical data, lifestyle changes, and life expectancy. The limited nature of the data, collected through rigorous analysis and confidentiality, shapes our findings, and highlights the need for careful interpretation.</a:t>
            </a:r>
          </a:p>
          <a:p>
            <a:pPr>
              <a:lnSpc>
                <a:spcPct val="110000"/>
              </a:lnSpc>
              <a:spcAft>
                <a:spcPts val="600"/>
              </a:spcAft>
            </a:pPr>
            <a:endParaRPr lang="en-US" sz="1400"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nchor="ctr">
            <a:normAutofit/>
          </a:bodyPr>
          <a:lstStyle/>
          <a:p>
            <a:pPr>
              <a:spcAft>
                <a:spcPts val="600"/>
              </a:spcAft>
            </a:pPr>
            <a:fld id="{8D0AFDD5-844D-364D-8AEC-50CF4D36D55D}" type="slidenum">
              <a:rPr lang="en-US" smtClean="0"/>
              <a:pPr>
                <a:spcAft>
                  <a:spcPts val="600"/>
                </a:spcAft>
              </a:pPr>
              <a:t>11</a:t>
            </a:fld>
            <a:endParaRPr lang="en-US"/>
          </a:p>
        </p:txBody>
      </p:sp>
    </p:spTree>
    <p:extLst>
      <p:ext uri="{BB962C8B-B14F-4D97-AF65-F5344CB8AC3E}">
        <p14:creationId xmlns:p14="http://schemas.microsoft.com/office/powerpoint/2010/main" val="1009476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1690AA-73C1-05CD-647C-27987002C21E}"/>
              </a:ext>
            </a:extLst>
          </p:cNvPr>
          <p:cNvSpPr>
            <a:spLocks noGrp="1"/>
          </p:cNvSpPr>
          <p:nvPr>
            <p:ph type="sldNum" sz="quarter" idx="12"/>
          </p:nvPr>
        </p:nvSpPr>
        <p:spPr/>
        <p:txBody>
          <a:bodyPr/>
          <a:lstStyle/>
          <a:p>
            <a:fld id="{8D0AFDD5-844D-364D-8AEC-50CF4D36D55D}" type="slidenum">
              <a:rPr lang="en-US" noProof="0" smtClean="0"/>
              <a:t>12</a:t>
            </a:fld>
            <a:endParaRPr lang="en-US" noProof="0"/>
          </a:p>
        </p:txBody>
      </p:sp>
      <p:sp>
        <p:nvSpPr>
          <p:cNvPr id="3" name="Footer Placeholder 2">
            <a:extLst>
              <a:ext uri="{FF2B5EF4-FFF2-40B4-BE49-F238E27FC236}">
                <a16:creationId xmlns:a16="http://schemas.microsoft.com/office/drawing/2014/main" id="{E94A786F-0882-479E-6426-1AF159052188}"/>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46F35A67-F97A-2324-7E3F-87C7B68C4852}"/>
              </a:ext>
            </a:extLst>
          </p:cNvPr>
          <p:cNvSpPr>
            <a:spLocks noGrp="1"/>
          </p:cNvSpPr>
          <p:nvPr>
            <p:ph type="dt" sz="half" idx="10"/>
          </p:nvPr>
        </p:nvSpPr>
        <p:spPr/>
        <p:txBody>
          <a:bodyPr/>
          <a:lstStyle/>
          <a:p>
            <a:r>
              <a:rPr lang="en-US" noProof="0"/>
              <a:t>20XX</a:t>
            </a:r>
          </a:p>
        </p:txBody>
      </p:sp>
      <p:sp>
        <p:nvSpPr>
          <p:cNvPr id="6" name="TextBox 5">
            <a:extLst>
              <a:ext uri="{FF2B5EF4-FFF2-40B4-BE49-F238E27FC236}">
                <a16:creationId xmlns:a16="http://schemas.microsoft.com/office/drawing/2014/main" id="{E2B072B6-97AA-7924-916B-CDAF13C05355}"/>
              </a:ext>
            </a:extLst>
          </p:cNvPr>
          <p:cNvSpPr txBox="1"/>
          <p:nvPr/>
        </p:nvSpPr>
        <p:spPr>
          <a:xfrm>
            <a:off x="1021080" y="987052"/>
            <a:ext cx="8042563" cy="1200329"/>
          </a:xfrm>
          <a:prstGeom prst="rect">
            <a:avLst/>
          </a:prstGeom>
          <a:noFill/>
        </p:spPr>
        <p:txBody>
          <a:bodyPr wrap="square">
            <a:spAutoFit/>
          </a:bodyPr>
          <a:lstStyle/>
          <a:p>
            <a:r>
              <a:rPr lang="en-CA" sz="5400" b="1" dirty="0"/>
              <a:t>References</a:t>
            </a:r>
            <a:br>
              <a:rPr lang="en-CA" sz="1800" dirty="0"/>
            </a:br>
            <a:endParaRPr lang="en-CA" dirty="0"/>
          </a:p>
        </p:txBody>
      </p:sp>
      <p:sp>
        <p:nvSpPr>
          <p:cNvPr id="7" name="TextBox 6">
            <a:extLst>
              <a:ext uri="{FF2B5EF4-FFF2-40B4-BE49-F238E27FC236}">
                <a16:creationId xmlns:a16="http://schemas.microsoft.com/office/drawing/2014/main" id="{B42910C0-2E76-2232-F399-07286DD9AB86}"/>
              </a:ext>
            </a:extLst>
          </p:cNvPr>
          <p:cNvSpPr txBox="1"/>
          <p:nvPr/>
        </p:nvSpPr>
        <p:spPr>
          <a:xfrm>
            <a:off x="997527" y="1985818"/>
            <a:ext cx="10271698" cy="2862322"/>
          </a:xfrm>
          <a:prstGeom prst="rect">
            <a:avLst/>
          </a:prstGeom>
          <a:noFill/>
        </p:spPr>
        <p:txBody>
          <a:bodyPr wrap="square" rtlCol="0">
            <a:spAutoFit/>
          </a:bodyPr>
          <a:lstStyle/>
          <a:p>
            <a:pPr marL="285750" indent="-285750">
              <a:buFont typeface="Arial" panose="020B0604020202020204" pitchFamily="34" charset="0"/>
              <a:buChar char="•"/>
            </a:pPr>
            <a:r>
              <a:rPr lang="en-CA" dirty="0">
                <a:effectLst/>
              </a:rPr>
              <a:t>Khatri, V. S. (n.d.). Flask vs Django: Which Python Web Framework to Use in 2023? </a:t>
            </a:r>
            <a:r>
              <a:rPr lang="en-CA" i="1" dirty="0">
                <a:effectLst/>
              </a:rPr>
              <a:t>Hackr.io</a:t>
            </a:r>
            <a:r>
              <a:rPr lang="en-CA" dirty="0">
                <a:effectLst/>
              </a:rPr>
              <a:t>. https://hackr.io/blog/flask-vs-django</a:t>
            </a:r>
          </a:p>
          <a:p>
            <a:pPr marL="285750" indent="-285750">
              <a:buFont typeface="Arial" panose="020B0604020202020204" pitchFamily="34" charset="0"/>
              <a:buChar char="•"/>
            </a:pPr>
            <a:r>
              <a:rPr lang="en-US" dirty="0">
                <a:effectLst/>
              </a:rPr>
              <a:t>GeeksforGeeks. (2023, January 10). </a:t>
            </a:r>
            <a:r>
              <a:rPr lang="en-US" i="1" dirty="0">
                <a:effectLst/>
              </a:rPr>
              <a:t>XGBoost for regression</a:t>
            </a:r>
            <a:r>
              <a:rPr lang="en-US" dirty="0">
                <a:effectLst/>
              </a:rPr>
              <a:t>. https://www.geeksforgeeks.org/xgboost-for-regression/</a:t>
            </a:r>
          </a:p>
          <a:p>
            <a:pPr marL="285750" indent="-285750">
              <a:buFont typeface="Arial" panose="020B0604020202020204" pitchFamily="34" charset="0"/>
              <a:buChar char="•"/>
            </a:pPr>
            <a:r>
              <a:rPr lang="en-US" i="1" dirty="0">
                <a:effectLst/>
              </a:rPr>
              <a:t>Fig. 3 A general architecture of XGBoost</a:t>
            </a:r>
            <a:r>
              <a:rPr lang="en-US" dirty="0">
                <a:effectLst/>
              </a:rPr>
              <a:t>. (n.d.). ResearchGate. https://www.researchgate.net/figure/A-general-architecture-of-XGBoost_fig3_335483097</a:t>
            </a:r>
          </a:p>
          <a:p>
            <a:pPr marL="285750" indent="-285750">
              <a:buFont typeface="Arial" panose="020B0604020202020204" pitchFamily="34" charset="0"/>
              <a:buChar char="•"/>
            </a:pPr>
            <a:r>
              <a:rPr lang="en-CA" dirty="0">
                <a:effectLst/>
              </a:rPr>
              <a:t>Chauhan, N. S. (n.d.). </a:t>
            </a:r>
            <a:r>
              <a:rPr lang="en-CA" i="1" dirty="0">
                <a:effectLst/>
              </a:rPr>
              <a:t>DBSCAN Clustering Algorithm in Machine Learning - KDNuggets</a:t>
            </a:r>
            <a:r>
              <a:rPr lang="en-CA" dirty="0">
                <a:effectLst/>
              </a:rPr>
              <a:t>. </a:t>
            </a:r>
            <a:r>
              <a:rPr lang="en-CA" dirty="0" err="1">
                <a:effectLst/>
              </a:rPr>
              <a:t>KDnuggets</a:t>
            </a:r>
            <a:r>
              <a:rPr lang="en-CA" dirty="0">
                <a:effectLst/>
              </a:rPr>
              <a:t>. https://www.kdnuggets.com/2020/04/dbscan-clustering-algorithm-machine-learning.html</a:t>
            </a:r>
          </a:p>
          <a:p>
            <a:pPr marL="285750" indent="-285750">
              <a:buFont typeface="Arial" panose="020B0604020202020204" pitchFamily="34" charset="0"/>
              <a:buChar char="•"/>
            </a:pPr>
            <a:r>
              <a:rPr lang="en-US" i="1" dirty="0">
                <a:effectLst/>
              </a:rPr>
              <a:t>DBSCAN: density-based clustering for discovering clusters in large datasets with noise - Unsupervised Machine Learning - Easy Guides - Wiki - STHDA</a:t>
            </a:r>
            <a:r>
              <a:rPr lang="en-US" dirty="0">
                <a:effectLst/>
              </a:rPr>
              <a:t>. (n.d.). http://www.sthda.com/english/wiki/wiki.php?id_contents=7940</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2654632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389888" y="1719072"/>
            <a:ext cx="5038344" cy="1709928"/>
          </a:xfrm>
        </p:spPr>
        <p:txBody>
          <a:bodyPr anchor="t">
            <a:normAutofit/>
          </a:bodyPr>
          <a:lstStyle/>
          <a:p>
            <a:r>
              <a:rPr lang="en-US" sz="5600" b="1" dirty="0"/>
              <a:t>Introduction</a:t>
            </a:r>
            <a:br>
              <a:rPr lang="en-US" sz="5600" dirty="0"/>
            </a:br>
            <a:endParaRPr lang="en-US" sz="5600"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389888" y="2667699"/>
            <a:ext cx="5010912" cy="2516949"/>
          </a:xfrm>
        </p:spPr>
        <p:txBody>
          <a:bodyPr>
            <a:normAutofit lnSpcReduction="10000"/>
          </a:bodyPr>
          <a:lstStyle/>
          <a:p>
            <a:pPr>
              <a:lnSpc>
                <a:spcPct val="110000"/>
              </a:lnSpc>
              <a:spcAft>
                <a:spcPts val="600"/>
              </a:spcAft>
            </a:pPr>
            <a:r>
              <a:rPr lang="en-CA" dirty="0">
                <a:effectLst/>
              </a:rPr>
              <a:t>The goal of this project is to create an innovative AI based model that determines the life expectancy of an individual based on a comprehensive set of medical parameters along with their smoking and drinking habits. Predicting life expectancy can be of a significant importance for healthcare, insurance, and public health policies. Using a combination of data processing, feature engineering and model training, we aim to create a highly accurate predictive model capable of determining an individual’s remaining years of life. </a:t>
            </a:r>
            <a:endParaRPr lang="en-CA" dirty="0"/>
          </a:p>
          <a:p>
            <a:pPr>
              <a:lnSpc>
                <a:spcPct val="110000"/>
              </a:lnSpc>
              <a:spcAft>
                <a:spcPts val="600"/>
              </a:spcAft>
            </a:pPr>
            <a:endParaRPr lang="en-US" sz="1400" dirty="0"/>
          </a:p>
          <a:p>
            <a:pPr>
              <a:lnSpc>
                <a:spcPct val="110000"/>
              </a:lnSpc>
              <a:spcAft>
                <a:spcPts val="600"/>
              </a:spcAft>
            </a:pPr>
            <a:endParaRPr lang="en-US" sz="1400"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nchor="ctr">
            <a:normAutofit/>
          </a:bodyPr>
          <a:lstStyle/>
          <a:p>
            <a:pPr>
              <a:spcAft>
                <a:spcPts val="600"/>
              </a:spcAft>
            </a:pPr>
            <a:fld id="{8D0AFDD5-844D-364D-8AEC-50CF4D36D55D}" type="slidenum">
              <a:rPr lang="en-US" smtClean="0"/>
              <a:pPr>
                <a:spcAft>
                  <a:spcPts val="600"/>
                </a:spcAft>
              </a:pPr>
              <a:t>2</a:t>
            </a:fld>
            <a:endParaRPr lang="en-US"/>
          </a:p>
        </p:txBody>
      </p:sp>
    </p:spTree>
    <p:extLst>
      <p:ext uri="{BB962C8B-B14F-4D97-AF65-F5344CB8AC3E}">
        <p14:creationId xmlns:p14="http://schemas.microsoft.com/office/powerpoint/2010/main" val="378000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9754-63C5-C23D-552C-DED11DF1580D}"/>
              </a:ext>
            </a:extLst>
          </p:cNvPr>
          <p:cNvSpPr>
            <a:spLocks noGrp="1"/>
          </p:cNvSpPr>
          <p:nvPr>
            <p:ph type="title"/>
          </p:nvPr>
        </p:nvSpPr>
        <p:spPr>
          <a:xfrm>
            <a:off x="1139952" y="512064"/>
            <a:ext cx="9912096" cy="1014984"/>
          </a:xfrm>
        </p:spPr>
        <p:txBody>
          <a:bodyPr anchor="t">
            <a:normAutofit/>
          </a:bodyPr>
          <a:lstStyle/>
          <a:p>
            <a:r>
              <a:rPr lang="en-CA" sz="5600" b="1"/>
              <a:t>Data Analytics &amp; Exploration</a:t>
            </a:r>
          </a:p>
        </p:txBody>
      </p:sp>
      <p:sp>
        <p:nvSpPr>
          <p:cNvPr id="5" name="Slide Number Placeholder 4">
            <a:extLst>
              <a:ext uri="{FF2B5EF4-FFF2-40B4-BE49-F238E27FC236}">
                <a16:creationId xmlns:a16="http://schemas.microsoft.com/office/drawing/2014/main" id="{44D76101-5132-7D6F-2F85-7D02B811CD87}"/>
              </a:ext>
            </a:extLst>
          </p:cNvPr>
          <p:cNvSpPr>
            <a:spLocks noGrp="1"/>
          </p:cNvSpPr>
          <p:nvPr>
            <p:ph type="sldNum" sz="quarter" idx="12"/>
          </p:nvPr>
        </p:nvSpPr>
        <p:spPr>
          <a:xfrm>
            <a:off x="838200" y="6400904"/>
            <a:ext cx="365760" cy="246888"/>
          </a:xfrm>
        </p:spPr>
        <p:txBody>
          <a:bodyPr anchor="ctr">
            <a:normAutofit/>
          </a:bodyPr>
          <a:lstStyle/>
          <a:p>
            <a:pPr>
              <a:spcAft>
                <a:spcPts val="600"/>
              </a:spcAft>
            </a:pPr>
            <a:fld id="{8D0AFDD5-844D-364D-8AEC-50CF4D36D55D}" type="slidenum">
              <a:rPr lang="en-US" noProof="0" smtClean="0"/>
              <a:pPr>
                <a:spcAft>
                  <a:spcPts val="600"/>
                </a:spcAft>
              </a:pPr>
              <a:t>3</a:t>
            </a:fld>
            <a:endParaRPr lang="en-US" noProof="0"/>
          </a:p>
        </p:txBody>
      </p:sp>
      <p:sp>
        <p:nvSpPr>
          <p:cNvPr id="17" name="Footer Placeholder 4">
            <a:extLst>
              <a:ext uri="{FF2B5EF4-FFF2-40B4-BE49-F238E27FC236}">
                <a16:creationId xmlns:a16="http://schemas.microsoft.com/office/drawing/2014/main" id="{935F7F80-4B21-EF29-217B-43DB9D90E286}"/>
              </a:ext>
            </a:extLst>
          </p:cNvPr>
          <p:cNvSpPr>
            <a:spLocks noGrp="1"/>
          </p:cNvSpPr>
          <p:nvPr>
            <p:ph type="ftr" sz="quarter" idx="11"/>
          </p:nvPr>
        </p:nvSpPr>
        <p:spPr>
          <a:xfrm>
            <a:off x="5364480" y="6400904"/>
            <a:ext cx="1463040" cy="246888"/>
          </a:xfrm>
        </p:spPr>
        <p:txBody>
          <a:bodyPr/>
          <a:lstStyle/>
          <a:p>
            <a:pPr>
              <a:spcAft>
                <a:spcPts val="600"/>
              </a:spcAft>
            </a:pPr>
            <a:r>
              <a:rPr lang="en-US" noProof="0"/>
              <a:t>Presentation title</a:t>
            </a:r>
          </a:p>
        </p:txBody>
      </p:sp>
      <p:sp>
        <p:nvSpPr>
          <p:cNvPr id="19" name="Date Placeholder 5">
            <a:extLst>
              <a:ext uri="{FF2B5EF4-FFF2-40B4-BE49-F238E27FC236}">
                <a16:creationId xmlns:a16="http://schemas.microsoft.com/office/drawing/2014/main" id="{68954496-523F-AD89-C576-C6FFD7A3D250}"/>
              </a:ext>
            </a:extLst>
          </p:cNvPr>
          <p:cNvSpPr>
            <a:spLocks noGrp="1"/>
          </p:cNvSpPr>
          <p:nvPr>
            <p:ph type="dt" sz="half" idx="10"/>
          </p:nvPr>
        </p:nvSpPr>
        <p:spPr>
          <a:xfrm>
            <a:off x="10629145" y="6400904"/>
            <a:ext cx="640080" cy="246888"/>
          </a:xfrm>
        </p:spPr>
        <p:txBody>
          <a:bodyPr/>
          <a:lstStyle/>
          <a:p>
            <a:pPr>
              <a:spcAft>
                <a:spcPts val="600"/>
              </a:spcAft>
            </a:pPr>
            <a:r>
              <a:rPr lang="en-US" noProof="0"/>
              <a:t>20XX</a:t>
            </a:r>
          </a:p>
        </p:txBody>
      </p:sp>
      <p:graphicFrame>
        <p:nvGraphicFramePr>
          <p:cNvPr id="12" name="Diagram 11">
            <a:extLst>
              <a:ext uri="{FF2B5EF4-FFF2-40B4-BE49-F238E27FC236}">
                <a16:creationId xmlns:a16="http://schemas.microsoft.com/office/drawing/2014/main" id="{F1B99C72-A29B-9DD0-F44F-17B6852211B8}"/>
              </a:ext>
            </a:extLst>
          </p:cNvPr>
          <p:cNvGraphicFramePr/>
          <p:nvPr>
            <p:extLst>
              <p:ext uri="{D42A27DB-BD31-4B8C-83A1-F6EECF244321}">
                <p14:modId xmlns:p14="http://schemas.microsoft.com/office/powerpoint/2010/main" val="3282834093"/>
              </p:ext>
            </p:extLst>
          </p:nvPr>
        </p:nvGraphicFramePr>
        <p:xfrm>
          <a:off x="484632" y="1810512"/>
          <a:ext cx="11000232" cy="416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2266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579D0-D5BE-BC05-B3B3-05E97433F452}"/>
              </a:ext>
            </a:extLst>
          </p:cNvPr>
          <p:cNvSpPr>
            <a:spLocks noGrp="1"/>
          </p:cNvSpPr>
          <p:nvPr>
            <p:ph type="title"/>
          </p:nvPr>
        </p:nvSpPr>
        <p:spPr>
          <a:xfrm>
            <a:off x="612396" y="1947672"/>
            <a:ext cx="3328668" cy="2095822"/>
          </a:xfrm>
        </p:spPr>
        <p:txBody>
          <a:bodyPr/>
          <a:lstStyle/>
          <a:p>
            <a:r>
              <a:rPr lang="en-US" sz="4800" b="1" dirty="0"/>
              <a:t>Approach</a:t>
            </a:r>
          </a:p>
        </p:txBody>
      </p:sp>
      <p:sp>
        <p:nvSpPr>
          <p:cNvPr id="8" name="Text Placeholder 7">
            <a:extLst>
              <a:ext uri="{FF2B5EF4-FFF2-40B4-BE49-F238E27FC236}">
                <a16:creationId xmlns:a16="http://schemas.microsoft.com/office/drawing/2014/main" id="{A166C0EF-C5A6-69F2-BCD5-6F3E10322961}"/>
              </a:ext>
            </a:extLst>
          </p:cNvPr>
          <p:cNvSpPr>
            <a:spLocks noGrp="1"/>
          </p:cNvSpPr>
          <p:nvPr>
            <p:ph type="body" sz="quarter" idx="15"/>
          </p:nvPr>
        </p:nvSpPr>
        <p:spPr/>
        <p:txBody>
          <a:bodyPr/>
          <a:lstStyle/>
          <a:p>
            <a:r>
              <a:rPr lang="en-US" dirty="0"/>
              <a:t>Input</a:t>
            </a:r>
          </a:p>
        </p:txBody>
      </p:sp>
      <p:sp>
        <p:nvSpPr>
          <p:cNvPr id="13" name="Text Placeholder 12">
            <a:extLst>
              <a:ext uri="{FF2B5EF4-FFF2-40B4-BE49-F238E27FC236}">
                <a16:creationId xmlns:a16="http://schemas.microsoft.com/office/drawing/2014/main" id="{57A2B835-2EB4-13B7-BE89-EDFBC68B96C3}"/>
              </a:ext>
            </a:extLst>
          </p:cNvPr>
          <p:cNvSpPr>
            <a:spLocks noGrp="1"/>
          </p:cNvSpPr>
          <p:nvPr>
            <p:ph type="body" sz="quarter" idx="20"/>
          </p:nvPr>
        </p:nvSpPr>
        <p:spPr/>
        <p:txBody>
          <a:bodyPr/>
          <a:lstStyle/>
          <a:p>
            <a:r>
              <a:rPr lang="en-US" dirty="0"/>
              <a:t>Synergize scalable</a:t>
            </a:r>
            <a:r>
              <a:rPr lang="zh-CN" altLang="en-US"/>
              <a:t> </a:t>
            </a:r>
            <a:r>
              <a:rPr lang="en-US" dirty="0"/>
              <a:t>e-commerce</a:t>
            </a:r>
          </a:p>
          <a:p>
            <a:endParaRPr lang="en-US" dirty="0"/>
          </a:p>
        </p:txBody>
      </p:sp>
      <p:sp>
        <p:nvSpPr>
          <p:cNvPr id="9" name="Text Placeholder 8">
            <a:extLst>
              <a:ext uri="{FF2B5EF4-FFF2-40B4-BE49-F238E27FC236}">
                <a16:creationId xmlns:a16="http://schemas.microsoft.com/office/drawing/2014/main" id="{8A268DA4-D5BC-38AA-54EB-D10668305C7E}"/>
              </a:ext>
            </a:extLst>
          </p:cNvPr>
          <p:cNvSpPr>
            <a:spLocks noGrp="1"/>
          </p:cNvSpPr>
          <p:nvPr>
            <p:ph type="body" sz="quarter" idx="16"/>
          </p:nvPr>
        </p:nvSpPr>
        <p:spPr/>
        <p:txBody>
          <a:bodyPr/>
          <a:lstStyle/>
          <a:p>
            <a:r>
              <a:rPr lang="en-US" dirty="0"/>
              <a:t>Data </a:t>
            </a:r>
            <a:r>
              <a:rPr lang="en-CA" dirty="0"/>
              <a:t>Pre-processing </a:t>
            </a:r>
            <a:endParaRPr lang="en-US" dirty="0"/>
          </a:p>
        </p:txBody>
      </p:sp>
      <p:sp>
        <p:nvSpPr>
          <p:cNvPr id="14" name="Text Placeholder 13">
            <a:extLst>
              <a:ext uri="{FF2B5EF4-FFF2-40B4-BE49-F238E27FC236}">
                <a16:creationId xmlns:a16="http://schemas.microsoft.com/office/drawing/2014/main" id="{E798351D-2881-C0EE-6D6D-424E1230A6D4}"/>
              </a:ext>
            </a:extLst>
          </p:cNvPr>
          <p:cNvSpPr>
            <a:spLocks noGrp="1"/>
          </p:cNvSpPr>
          <p:nvPr>
            <p:ph type="body" sz="quarter" idx="21"/>
          </p:nvPr>
        </p:nvSpPr>
        <p:spPr/>
        <p:txBody>
          <a:bodyPr/>
          <a:lstStyle/>
          <a:p>
            <a:r>
              <a:rPr lang="en-US" dirty="0"/>
              <a:t>Disseminate standardized metrics</a:t>
            </a:r>
          </a:p>
          <a:p>
            <a:endParaRPr lang="en-US" dirty="0"/>
          </a:p>
        </p:txBody>
      </p:sp>
      <p:sp>
        <p:nvSpPr>
          <p:cNvPr id="10" name="Text Placeholder 9">
            <a:extLst>
              <a:ext uri="{FF2B5EF4-FFF2-40B4-BE49-F238E27FC236}">
                <a16:creationId xmlns:a16="http://schemas.microsoft.com/office/drawing/2014/main" id="{D5589FD6-C049-67E3-0386-55C9E18A5B7F}"/>
              </a:ext>
            </a:extLst>
          </p:cNvPr>
          <p:cNvSpPr>
            <a:spLocks noGrp="1"/>
          </p:cNvSpPr>
          <p:nvPr>
            <p:ph type="body" sz="quarter" idx="17"/>
          </p:nvPr>
        </p:nvSpPr>
        <p:spPr/>
        <p:txBody>
          <a:bodyPr/>
          <a:lstStyle/>
          <a:p>
            <a:r>
              <a:rPr lang="en-US" dirty="0"/>
              <a:t>AI Model Selection</a:t>
            </a:r>
          </a:p>
        </p:txBody>
      </p:sp>
      <p:sp>
        <p:nvSpPr>
          <p:cNvPr id="15" name="Text Placeholder 14">
            <a:extLst>
              <a:ext uri="{FF2B5EF4-FFF2-40B4-BE49-F238E27FC236}">
                <a16:creationId xmlns:a16="http://schemas.microsoft.com/office/drawing/2014/main" id="{A0AE4BAA-4471-F175-A91F-AF7D4D9694F3}"/>
              </a:ext>
            </a:extLst>
          </p:cNvPr>
          <p:cNvSpPr>
            <a:spLocks noGrp="1"/>
          </p:cNvSpPr>
          <p:nvPr>
            <p:ph type="body" sz="quarter" idx="22"/>
          </p:nvPr>
        </p:nvSpPr>
        <p:spPr/>
        <p:txBody>
          <a:bodyPr/>
          <a:lstStyle/>
          <a:p>
            <a:r>
              <a:rPr lang="en-US" dirty="0"/>
              <a:t>Coordinate</a:t>
            </a:r>
            <a:r>
              <a:rPr lang="zh-CN" altLang="en-US" dirty="0"/>
              <a:t> </a:t>
            </a:r>
            <a:r>
              <a:rPr lang="en-US" dirty="0"/>
              <a:t>e-business applications</a:t>
            </a:r>
          </a:p>
        </p:txBody>
      </p:sp>
      <p:sp>
        <p:nvSpPr>
          <p:cNvPr id="11" name="Text Placeholder 10">
            <a:extLst>
              <a:ext uri="{FF2B5EF4-FFF2-40B4-BE49-F238E27FC236}">
                <a16:creationId xmlns:a16="http://schemas.microsoft.com/office/drawing/2014/main" id="{ABEE4168-3FE3-7D58-F903-91FC215BAE4D}"/>
              </a:ext>
            </a:extLst>
          </p:cNvPr>
          <p:cNvSpPr>
            <a:spLocks noGrp="1"/>
          </p:cNvSpPr>
          <p:nvPr>
            <p:ph type="body" sz="quarter" idx="18"/>
          </p:nvPr>
        </p:nvSpPr>
        <p:spPr/>
        <p:txBody>
          <a:bodyPr/>
          <a:lstStyle/>
          <a:p>
            <a:r>
              <a:rPr lang="en-US" dirty="0"/>
              <a:t>Unsupervised Learning</a:t>
            </a:r>
          </a:p>
        </p:txBody>
      </p:sp>
      <p:sp>
        <p:nvSpPr>
          <p:cNvPr id="16" name="Text Placeholder 15">
            <a:extLst>
              <a:ext uri="{FF2B5EF4-FFF2-40B4-BE49-F238E27FC236}">
                <a16:creationId xmlns:a16="http://schemas.microsoft.com/office/drawing/2014/main" id="{A6C25713-E18A-8B65-C9FA-9A00A9CBBA6B}"/>
              </a:ext>
            </a:extLst>
          </p:cNvPr>
          <p:cNvSpPr>
            <a:spLocks noGrp="1"/>
          </p:cNvSpPr>
          <p:nvPr>
            <p:ph type="body" sz="quarter" idx="23"/>
          </p:nvPr>
        </p:nvSpPr>
        <p:spPr/>
        <p:txBody>
          <a:bodyPr/>
          <a:lstStyle/>
          <a:p>
            <a:r>
              <a:rPr lang="en-US" dirty="0"/>
              <a:t>Foster holistically superior methodologies</a:t>
            </a:r>
          </a:p>
          <a:p>
            <a:endParaRPr lang="en-US" dirty="0"/>
          </a:p>
        </p:txBody>
      </p:sp>
      <p:sp>
        <p:nvSpPr>
          <p:cNvPr id="12" name="Text Placeholder 11">
            <a:extLst>
              <a:ext uri="{FF2B5EF4-FFF2-40B4-BE49-F238E27FC236}">
                <a16:creationId xmlns:a16="http://schemas.microsoft.com/office/drawing/2014/main" id="{BC99BB05-2464-9628-4AF6-F75298B4B89E}"/>
              </a:ext>
            </a:extLst>
          </p:cNvPr>
          <p:cNvSpPr>
            <a:spLocks noGrp="1"/>
          </p:cNvSpPr>
          <p:nvPr>
            <p:ph type="body" sz="quarter" idx="19"/>
          </p:nvPr>
        </p:nvSpPr>
        <p:spPr/>
        <p:txBody>
          <a:bodyPr/>
          <a:lstStyle/>
          <a:p>
            <a:r>
              <a:rPr lang="en-US" dirty="0"/>
              <a:t>Supervised Learning</a:t>
            </a:r>
          </a:p>
        </p:txBody>
      </p:sp>
      <p:sp>
        <p:nvSpPr>
          <p:cNvPr id="17" name="Text Placeholder 16">
            <a:extLst>
              <a:ext uri="{FF2B5EF4-FFF2-40B4-BE49-F238E27FC236}">
                <a16:creationId xmlns:a16="http://schemas.microsoft.com/office/drawing/2014/main" id="{2EB94B1B-FC15-3A7B-A562-06B6F366B340}"/>
              </a:ext>
            </a:extLst>
          </p:cNvPr>
          <p:cNvSpPr>
            <a:spLocks noGrp="1"/>
          </p:cNvSpPr>
          <p:nvPr>
            <p:ph type="body" sz="quarter" idx="24"/>
          </p:nvPr>
        </p:nvSpPr>
        <p:spPr/>
        <p:txBody>
          <a:bodyPr/>
          <a:lstStyle/>
          <a:p>
            <a:r>
              <a:rPr lang="en-US" dirty="0"/>
              <a:t>Deploy strategic networks with compelling</a:t>
            </a:r>
            <a:r>
              <a:rPr lang="zh-CN" altLang="en-US"/>
              <a:t> </a:t>
            </a:r>
            <a:r>
              <a:rPr lang="en-US" dirty="0"/>
              <a:t>e-business needs</a:t>
            </a:r>
          </a:p>
          <a:p>
            <a:endParaRPr lang="en-US" dirty="0"/>
          </a:p>
        </p:txBody>
      </p:sp>
      <p:pic>
        <p:nvPicPr>
          <p:cNvPr id="6" name="Picture Placeholder 5" descr="A black background with a black square&#10;&#10;Description automatically generated with medium confidence">
            <a:extLst>
              <a:ext uri="{FF2B5EF4-FFF2-40B4-BE49-F238E27FC236}">
                <a16:creationId xmlns:a16="http://schemas.microsoft.com/office/drawing/2014/main" id="{AE9C21D0-C627-D405-4EE1-B541E338F60F}"/>
              </a:ext>
            </a:extLst>
          </p:cNvPr>
          <p:cNvPicPr>
            <a:picLocks noGrp="1" noChangeAspect="1"/>
          </p:cNvPicPr>
          <p:nvPr>
            <p:ph type="pic" sz="quarter" idx="10"/>
          </p:nvPr>
        </p:nvPicPr>
        <p:blipFill>
          <a:blip r:embed="rId2"/>
          <a:srcRect/>
          <a:stretch>
            <a:fillRect/>
          </a:stretch>
        </p:blipFill>
        <p:spPr/>
      </p:pic>
      <p:pic>
        <p:nvPicPr>
          <p:cNvPr id="20" name="Picture Placeholder 19" descr="A black background with a black square&#10;&#10;Description automatically generated with medium confidence">
            <a:extLst>
              <a:ext uri="{FF2B5EF4-FFF2-40B4-BE49-F238E27FC236}">
                <a16:creationId xmlns:a16="http://schemas.microsoft.com/office/drawing/2014/main" id="{4E7A90BF-E6F4-BC79-9FCA-B1C840E95875}"/>
              </a:ext>
            </a:extLst>
          </p:cNvPr>
          <p:cNvPicPr>
            <a:picLocks noGrp="1" noChangeAspect="1"/>
          </p:cNvPicPr>
          <p:nvPr>
            <p:ph type="pic" sz="quarter" idx="11"/>
          </p:nvPr>
        </p:nvPicPr>
        <p:blipFill>
          <a:blip r:embed="rId3"/>
          <a:srcRect/>
          <a:stretch>
            <a:fillRect/>
          </a:stretch>
        </p:blipFill>
        <p:spPr/>
      </p:pic>
      <p:pic>
        <p:nvPicPr>
          <p:cNvPr id="24" name="Picture Placeholder 23" descr="A black background with a black square&#10;&#10;Description automatically generated with medium confidence">
            <a:extLst>
              <a:ext uri="{FF2B5EF4-FFF2-40B4-BE49-F238E27FC236}">
                <a16:creationId xmlns:a16="http://schemas.microsoft.com/office/drawing/2014/main" id="{91D8427C-74D5-E2E1-8F47-E1BEE84042C0}"/>
              </a:ext>
            </a:extLst>
          </p:cNvPr>
          <p:cNvPicPr>
            <a:picLocks noGrp="1" noChangeAspect="1"/>
          </p:cNvPicPr>
          <p:nvPr>
            <p:ph type="pic" sz="quarter" idx="12"/>
          </p:nvPr>
        </p:nvPicPr>
        <p:blipFill>
          <a:blip r:embed="rId4"/>
          <a:srcRect/>
          <a:stretch>
            <a:fillRect/>
          </a:stretch>
        </p:blipFill>
        <p:spPr/>
      </p:pic>
      <p:pic>
        <p:nvPicPr>
          <p:cNvPr id="32" name="Picture Placeholder 31" descr="A logo of a brain&#10;&#10;Description automatically generated">
            <a:extLst>
              <a:ext uri="{FF2B5EF4-FFF2-40B4-BE49-F238E27FC236}">
                <a16:creationId xmlns:a16="http://schemas.microsoft.com/office/drawing/2014/main" id="{65C1F21A-4A60-F8C5-4705-E6383BB2DCB8}"/>
              </a:ext>
            </a:extLst>
          </p:cNvPr>
          <p:cNvPicPr>
            <a:picLocks noGrp="1" noChangeAspect="1"/>
          </p:cNvPicPr>
          <p:nvPr>
            <p:ph type="pic" sz="quarter" idx="14"/>
          </p:nvPr>
        </p:nvPicPr>
        <p:blipFill>
          <a:blip r:embed="rId5"/>
          <a:srcRect/>
          <a:stretch>
            <a:fillRect/>
          </a:stretch>
        </p:blipFill>
        <p:spPr/>
      </p:pic>
      <p:pic>
        <p:nvPicPr>
          <p:cNvPr id="40" name="Picture Placeholder 39" descr="A black background with a black square&#10;&#10;Description automatically generated with medium confidence">
            <a:extLst>
              <a:ext uri="{FF2B5EF4-FFF2-40B4-BE49-F238E27FC236}">
                <a16:creationId xmlns:a16="http://schemas.microsoft.com/office/drawing/2014/main" id="{63C5888E-4664-E680-E90E-E148B01467B4}"/>
              </a:ext>
            </a:extLst>
          </p:cNvPr>
          <p:cNvPicPr>
            <a:picLocks noGrp="1" noChangeAspect="1"/>
          </p:cNvPicPr>
          <p:nvPr>
            <p:ph type="pic" sz="quarter" idx="13"/>
          </p:nvPr>
        </p:nvPicPr>
        <p:blipFill>
          <a:blip r:embed="rId6"/>
          <a:srcRect/>
          <a:stretch>
            <a:fillRect/>
          </a:stretch>
        </p:blipFill>
        <p:spPr>
          <a:xfrm>
            <a:off x="4491438" y="4418961"/>
            <a:ext cx="604166" cy="604166"/>
          </a:xfrm>
        </p:spPr>
      </p:pic>
    </p:spTree>
    <p:extLst>
      <p:ext uri="{BB962C8B-B14F-4D97-AF65-F5344CB8AC3E}">
        <p14:creationId xmlns:p14="http://schemas.microsoft.com/office/powerpoint/2010/main" val="866533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09175-9296-0F9F-CF69-0BDDEA0C3650}"/>
              </a:ext>
            </a:extLst>
          </p:cNvPr>
          <p:cNvSpPr>
            <a:spLocks noGrp="1"/>
          </p:cNvSpPr>
          <p:nvPr>
            <p:ph type="title"/>
          </p:nvPr>
        </p:nvSpPr>
        <p:spPr>
          <a:xfrm>
            <a:off x="1139952" y="512064"/>
            <a:ext cx="9912096" cy="1014984"/>
          </a:xfrm>
        </p:spPr>
        <p:txBody>
          <a:bodyPr anchor="t">
            <a:normAutofit fontScale="90000"/>
          </a:bodyPr>
          <a:lstStyle/>
          <a:p>
            <a:pPr>
              <a:lnSpc>
                <a:spcPct val="90000"/>
              </a:lnSpc>
            </a:pPr>
            <a:r>
              <a:rPr lang="en-CA" b="1" dirty="0"/>
              <a:t>DBSCAN</a:t>
            </a:r>
            <a:br>
              <a:rPr lang="en-CA" sz="1500" dirty="0"/>
            </a:br>
            <a:r>
              <a:rPr lang="en-CA" sz="1500" dirty="0">
                <a:latin typeface="+mn-lt"/>
              </a:rPr>
              <a:t>Density Based Spatial Clustering of Applications with Noise.</a:t>
            </a:r>
            <a:br>
              <a:rPr lang="en-CA" sz="1500" b="1" dirty="0"/>
            </a:br>
            <a:br>
              <a:rPr lang="en-CA" sz="1500" dirty="0"/>
            </a:br>
            <a:endParaRPr lang="en-CA" sz="1500" dirty="0"/>
          </a:p>
        </p:txBody>
      </p:sp>
      <p:sp>
        <p:nvSpPr>
          <p:cNvPr id="14" name="Text Placeholder 2">
            <a:extLst>
              <a:ext uri="{FF2B5EF4-FFF2-40B4-BE49-F238E27FC236}">
                <a16:creationId xmlns:a16="http://schemas.microsoft.com/office/drawing/2014/main" id="{4FC6AE82-9B62-4E0A-7989-2ED0CEB1C1E1}"/>
              </a:ext>
            </a:extLst>
          </p:cNvPr>
          <p:cNvSpPr>
            <a:spLocks noGrp="1"/>
          </p:cNvSpPr>
          <p:nvPr>
            <p:ph type="body" sz="quarter" idx="14"/>
          </p:nvPr>
        </p:nvSpPr>
        <p:spPr>
          <a:xfrm>
            <a:off x="685800" y="1956816"/>
            <a:ext cx="5048882" cy="3986784"/>
          </a:xfrm>
        </p:spPr>
        <p:txBody>
          <a:bodyPr/>
          <a:lstStyle/>
          <a:p>
            <a:endParaRPr lang="en-US" dirty="0"/>
          </a:p>
        </p:txBody>
      </p:sp>
      <p:pic>
        <p:nvPicPr>
          <p:cNvPr id="9" name="Picture Placeholder 8" descr="A diagram of a diagram&#10;&#10;Description automatically generated">
            <a:extLst>
              <a:ext uri="{FF2B5EF4-FFF2-40B4-BE49-F238E27FC236}">
                <a16:creationId xmlns:a16="http://schemas.microsoft.com/office/drawing/2014/main" id="{D2977EDE-9D93-0B17-7BFF-9EC23076E92F}"/>
              </a:ext>
            </a:extLst>
          </p:cNvPr>
          <p:cNvPicPr>
            <a:picLocks noGrp="1" noChangeAspect="1"/>
          </p:cNvPicPr>
          <p:nvPr>
            <p:ph sz="half" idx="2"/>
          </p:nvPr>
        </p:nvPicPr>
        <p:blipFill rotWithShape="1">
          <a:blip r:embed="rId2"/>
          <a:srcRect r="-2" b="7652"/>
          <a:stretch/>
        </p:blipFill>
        <p:spPr>
          <a:xfrm>
            <a:off x="786384" y="2290618"/>
            <a:ext cx="4750816" cy="3343564"/>
          </a:xfrm>
          <a:noFill/>
        </p:spPr>
      </p:pic>
      <p:sp>
        <p:nvSpPr>
          <p:cNvPr id="16" name="Text Placeholder 4">
            <a:extLst>
              <a:ext uri="{FF2B5EF4-FFF2-40B4-BE49-F238E27FC236}">
                <a16:creationId xmlns:a16="http://schemas.microsoft.com/office/drawing/2014/main" id="{33EC76AA-7786-4469-A0B7-4E80F81E6F07}"/>
              </a:ext>
            </a:extLst>
          </p:cNvPr>
          <p:cNvSpPr>
            <a:spLocks noGrp="1"/>
          </p:cNvSpPr>
          <p:nvPr>
            <p:ph type="body" sz="quarter" idx="19"/>
          </p:nvPr>
        </p:nvSpPr>
        <p:spPr>
          <a:xfrm>
            <a:off x="6358128" y="1956816"/>
            <a:ext cx="5047488" cy="3986784"/>
          </a:xfrm>
        </p:spPr>
        <p:txBody>
          <a:bodyPr/>
          <a:lstStyle/>
          <a:p>
            <a:endParaRPr lang="en-US" dirty="0"/>
          </a:p>
        </p:txBody>
      </p:sp>
      <p:pic>
        <p:nvPicPr>
          <p:cNvPr id="7" name="Content Placeholder 6" descr="A diagram of a diagram&#10;&#10;Description automatically generated with medium confidence">
            <a:extLst>
              <a:ext uri="{FF2B5EF4-FFF2-40B4-BE49-F238E27FC236}">
                <a16:creationId xmlns:a16="http://schemas.microsoft.com/office/drawing/2014/main" id="{4E047362-B3D4-03C2-E5E7-072E22F91F11}"/>
              </a:ext>
            </a:extLst>
          </p:cNvPr>
          <p:cNvPicPr>
            <a:picLocks noGrp="1" noChangeAspect="1"/>
          </p:cNvPicPr>
          <p:nvPr>
            <p:ph sz="half" idx="20"/>
          </p:nvPr>
        </p:nvPicPr>
        <p:blipFill rotWithShape="1">
          <a:blip r:embed="rId3"/>
          <a:srcRect r="-4" b="19420"/>
          <a:stretch/>
        </p:blipFill>
        <p:spPr>
          <a:xfrm>
            <a:off x="6600154" y="2401455"/>
            <a:ext cx="4608576" cy="3328013"/>
          </a:xfrm>
          <a:noFill/>
        </p:spPr>
      </p:pic>
      <p:sp>
        <p:nvSpPr>
          <p:cNvPr id="5" name="Slide Number Placeholder 4">
            <a:extLst>
              <a:ext uri="{FF2B5EF4-FFF2-40B4-BE49-F238E27FC236}">
                <a16:creationId xmlns:a16="http://schemas.microsoft.com/office/drawing/2014/main" id="{43358D4F-84D2-6B15-0A66-88FCAE6866E9}"/>
              </a:ext>
            </a:extLst>
          </p:cNvPr>
          <p:cNvSpPr>
            <a:spLocks noGrp="1"/>
          </p:cNvSpPr>
          <p:nvPr>
            <p:ph type="sldNum" sz="quarter" idx="12"/>
          </p:nvPr>
        </p:nvSpPr>
        <p:spPr>
          <a:xfrm>
            <a:off x="838200" y="6400904"/>
            <a:ext cx="365760" cy="246888"/>
          </a:xfrm>
        </p:spPr>
        <p:txBody>
          <a:bodyPr anchor="ctr">
            <a:normAutofit/>
          </a:bodyPr>
          <a:lstStyle/>
          <a:p>
            <a:pPr>
              <a:spcAft>
                <a:spcPts val="600"/>
              </a:spcAft>
            </a:pPr>
            <a:fld id="{8D0AFDD5-844D-364D-8AEC-50CF4D36D55D}" type="slidenum">
              <a:rPr lang="en-US" noProof="0" smtClean="0"/>
              <a:pPr>
                <a:spcAft>
                  <a:spcPts val="600"/>
                </a:spcAft>
              </a:pPr>
              <a:t>5</a:t>
            </a:fld>
            <a:endParaRPr lang="en-US" noProof="0"/>
          </a:p>
        </p:txBody>
      </p:sp>
      <p:sp>
        <p:nvSpPr>
          <p:cNvPr id="18" name="Footer Placeholder 7">
            <a:extLst>
              <a:ext uri="{FF2B5EF4-FFF2-40B4-BE49-F238E27FC236}">
                <a16:creationId xmlns:a16="http://schemas.microsoft.com/office/drawing/2014/main" id="{7DAD0DB0-8FED-B26F-3191-CDB81D0A001C}"/>
              </a:ext>
            </a:extLst>
          </p:cNvPr>
          <p:cNvSpPr>
            <a:spLocks noGrp="1"/>
          </p:cNvSpPr>
          <p:nvPr>
            <p:ph type="ftr" sz="quarter" idx="11"/>
          </p:nvPr>
        </p:nvSpPr>
        <p:spPr>
          <a:xfrm>
            <a:off x="5364480" y="6400904"/>
            <a:ext cx="1463040" cy="246888"/>
          </a:xfrm>
        </p:spPr>
        <p:txBody>
          <a:bodyPr/>
          <a:lstStyle/>
          <a:p>
            <a:pPr>
              <a:spcAft>
                <a:spcPts val="600"/>
              </a:spcAft>
            </a:pPr>
            <a:r>
              <a:rPr lang="en-US" noProof="0"/>
              <a:t>Presentation title</a:t>
            </a:r>
          </a:p>
        </p:txBody>
      </p:sp>
      <p:sp>
        <p:nvSpPr>
          <p:cNvPr id="20" name="Date Placeholder 8">
            <a:extLst>
              <a:ext uri="{FF2B5EF4-FFF2-40B4-BE49-F238E27FC236}">
                <a16:creationId xmlns:a16="http://schemas.microsoft.com/office/drawing/2014/main" id="{3B1B35C4-A283-2A92-4F46-C7EC3AB811DC}"/>
              </a:ext>
            </a:extLst>
          </p:cNvPr>
          <p:cNvSpPr>
            <a:spLocks noGrp="1"/>
          </p:cNvSpPr>
          <p:nvPr>
            <p:ph type="dt" sz="half" idx="10"/>
          </p:nvPr>
        </p:nvSpPr>
        <p:spPr>
          <a:xfrm>
            <a:off x="10629145" y="6400904"/>
            <a:ext cx="640080" cy="246888"/>
          </a:xfrm>
        </p:spPr>
        <p:txBody>
          <a:bodyPr/>
          <a:lstStyle/>
          <a:p>
            <a:pPr>
              <a:spcAft>
                <a:spcPts val="600"/>
              </a:spcAft>
            </a:pPr>
            <a:r>
              <a:rPr lang="en-US" noProof="0"/>
              <a:t>20XX</a:t>
            </a:r>
          </a:p>
        </p:txBody>
      </p:sp>
    </p:spTree>
    <p:extLst>
      <p:ext uri="{BB962C8B-B14F-4D97-AF65-F5344CB8AC3E}">
        <p14:creationId xmlns:p14="http://schemas.microsoft.com/office/powerpoint/2010/main" val="3363578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9754-63C5-C23D-552C-DED11DF1580D}"/>
              </a:ext>
            </a:extLst>
          </p:cNvPr>
          <p:cNvSpPr>
            <a:spLocks noGrp="1"/>
          </p:cNvSpPr>
          <p:nvPr>
            <p:ph type="title"/>
          </p:nvPr>
        </p:nvSpPr>
        <p:spPr>
          <a:xfrm>
            <a:off x="1139952" y="512064"/>
            <a:ext cx="9912096" cy="1014984"/>
          </a:xfrm>
        </p:spPr>
        <p:txBody>
          <a:bodyPr anchor="t">
            <a:normAutofit/>
          </a:bodyPr>
          <a:lstStyle/>
          <a:p>
            <a:r>
              <a:rPr lang="en-CA" sz="5600" b="1" dirty="0"/>
              <a:t>DBSCAN Clusters Formation</a:t>
            </a:r>
          </a:p>
        </p:txBody>
      </p:sp>
      <p:sp>
        <p:nvSpPr>
          <p:cNvPr id="5" name="Slide Number Placeholder 4">
            <a:extLst>
              <a:ext uri="{FF2B5EF4-FFF2-40B4-BE49-F238E27FC236}">
                <a16:creationId xmlns:a16="http://schemas.microsoft.com/office/drawing/2014/main" id="{44D76101-5132-7D6F-2F85-7D02B811CD87}"/>
              </a:ext>
            </a:extLst>
          </p:cNvPr>
          <p:cNvSpPr>
            <a:spLocks noGrp="1"/>
          </p:cNvSpPr>
          <p:nvPr>
            <p:ph type="sldNum" sz="quarter" idx="12"/>
          </p:nvPr>
        </p:nvSpPr>
        <p:spPr>
          <a:xfrm>
            <a:off x="838200" y="6400904"/>
            <a:ext cx="365760" cy="246888"/>
          </a:xfrm>
        </p:spPr>
        <p:txBody>
          <a:bodyPr anchor="ctr">
            <a:normAutofit/>
          </a:bodyPr>
          <a:lstStyle/>
          <a:p>
            <a:pPr>
              <a:spcAft>
                <a:spcPts val="600"/>
              </a:spcAft>
            </a:pPr>
            <a:fld id="{8D0AFDD5-844D-364D-8AEC-50CF4D36D55D}" type="slidenum">
              <a:rPr lang="en-US" noProof="0" smtClean="0"/>
              <a:pPr>
                <a:spcAft>
                  <a:spcPts val="600"/>
                </a:spcAft>
              </a:pPr>
              <a:t>6</a:t>
            </a:fld>
            <a:endParaRPr lang="en-US" noProof="0"/>
          </a:p>
        </p:txBody>
      </p:sp>
      <p:sp>
        <p:nvSpPr>
          <p:cNvPr id="17" name="Footer Placeholder 4">
            <a:extLst>
              <a:ext uri="{FF2B5EF4-FFF2-40B4-BE49-F238E27FC236}">
                <a16:creationId xmlns:a16="http://schemas.microsoft.com/office/drawing/2014/main" id="{935F7F80-4B21-EF29-217B-43DB9D90E286}"/>
              </a:ext>
            </a:extLst>
          </p:cNvPr>
          <p:cNvSpPr>
            <a:spLocks noGrp="1"/>
          </p:cNvSpPr>
          <p:nvPr>
            <p:ph type="ftr" sz="quarter" idx="11"/>
          </p:nvPr>
        </p:nvSpPr>
        <p:spPr>
          <a:xfrm>
            <a:off x="5364480" y="6400904"/>
            <a:ext cx="1463040" cy="246888"/>
          </a:xfrm>
        </p:spPr>
        <p:txBody>
          <a:bodyPr/>
          <a:lstStyle/>
          <a:p>
            <a:pPr>
              <a:spcAft>
                <a:spcPts val="600"/>
              </a:spcAft>
            </a:pPr>
            <a:r>
              <a:rPr lang="en-US" noProof="0"/>
              <a:t>Presentation title</a:t>
            </a:r>
          </a:p>
        </p:txBody>
      </p:sp>
      <p:sp>
        <p:nvSpPr>
          <p:cNvPr id="19" name="Date Placeholder 5">
            <a:extLst>
              <a:ext uri="{FF2B5EF4-FFF2-40B4-BE49-F238E27FC236}">
                <a16:creationId xmlns:a16="http://schemas.microsoft.com/office/drawing/2014/main" id="{68954496-523F-AD89-C576-C6FFD7A3D250}"/>
              </a:ext>
            </a:extLst>
          </p:cNvPr>
          <p:cNvSpPr>
            <a:spLocks noGrp="1"/>
          </p:cNvSpPr>
          <p:nvPr>
            <p:ph type="dt" sz="half" idx="10"/>
          </p:nvPr>
        </p:nvSpPr>
        <p:spPr>
          <a:xfrm>
            <a:off x="10629145" y="6400904"/>
            <a:ext cx="640080" cy="246888"/>
          </a:xfrm>
        </p:spPr>
        <p:txBody>
          <a:bodyPr/>
          <a:lstStyle/>
          <a:p>
            <a:pPr>
              <a:spcAft>
                <a:spcPts val="600"/>
              </a:spcAft>
            </a:pPr>
            <a:r>
              <a:rPr lang="en-US" noProof="0"/>
              <a:t>20XX</a:t>
            </a:r>
          </a:p>
        </p:txBody>
      </p:sp>
      <p:graphicFrame>
        <p:nvGraphicFramePr>
          <p:cNvPr id="4" name="Diagram 3">
            <a:extLst>
              <a:ext uri="{FF2B5EF4-FFF2-40B4-BE49-F238E27FC236}">
                <a16:creationId xmlns:a16="http://schemas.microsoft.com/office/drawing/2014/main" id="{220FE263-B3D8-68F1-8D87-79143721C96B}"/>
              </a:ext>
            </a:extLst>
          </p:cNvPr>
          <p:cNvGraphicFramePr/>
          <p:nvPr>
            <p:extLst>
              <p:ext uri="{D42A27DB-BD31-4B8C-83A1-F6EECF244321}">
                <p14:modId xmlns:p14="http://schemas.microsoft.com/office/powerpoint/2010/main" val="2597005369"/>
              </p:ext>
            </p:extLst>
          </p:nvPr>
        </p:nvGraphicFramePr>
        <p:xfrm>
          <a:off x="1203960" y="1795244"/>
          <a:ext cx="9912096" cy="33220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2105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74EED-B0EB-AC61-2FDA-2B45019E3EDA}"/>
              </a:ext>
            </a:extLst>
          </p:cNvPr>
          <p:cNvSpPr>
            <a:spLocks noGrp="1"/>
          </p:cNvSpPr>
          <p:nvPr>
            <p:ph type="title"/>
          </p:nvPr>
        </p:nvSpPr>
        <p:spPr>
          <a:xfrm>
            <a:off x="1139952" y="512064"/>
            <a:ext cx="9912096" cy="1224372"/>
          </a:xfrm>
        </p:spPr>
        <p:txBody>
          <a:bodyPr anchor="t">
            <a:normAutofit fontScale="90000"/>
          </a:bodyPr>
          <a:lstStyle/>
          <a:p>
            <a:r>
              <a:rPr lang="en-US" b="1" kern="1200" dirty="0">
                <a:effectLst/>
              </a:rPr>
              <a:t>XGBoost Regressor</a:t>
            </a:r>
            <a:br>
              <a:rPr lang="en-US" b="1" kern="1200" dirty="0">
                <a:effectLst/>
              </a:rPr>
            </a:br>
            <a:r>
              <a:rPr lang="en-US" sz="2000" i="0" dirty="0">
                <a:effectLst/>
              </a:rPr>
              <a:t>XGBoost is a powerful approach for building supervised regression models. </a:t>
            </a:r>
            <a:br>
              <a:rPr lang="en-US" sz="2000" i="0" dirty="0">
                <a:effectLst/>
              </a:rPr>
            </a:br>
            <a:endParaRPr lang="en-CA" sz="2000" dirty="0"/>
          </a:p>
        </p:txBody>
      </p:sp>
      <p:pic>
        <p:nvPicPr>
          <p:cNvPr id="7" name="Picture 6" descr="A diagram of a tree model&#10;&#10;Description automatically generated">
            <a:extLst>
              <a:ext uri="{FF2B5EF4-FFF2-40B4-BE49-F238E27FC236}">
                <a16:creationId xmlns:a16="http://schemas.microsoft.com/office/drawing/2014/main" id="{EDC6781C-40BC-B898-4FDF-FF065022D1F8}"/>
              </a:ext>
            </a:extLst>
          </p:cNvPr>
          <p:cNvPicPr>
            <a:picLocks noChangeAspect="1"/>
          </p:cNvPicPr>
          <p:nvPr/>
        </p:nvPicPr>
        <p:blipFill>
          <a:blip r:embed="rId2"/>
          <a:stretch>
            <a:fillRect/>
          </a:stretch>
        </p:blipFill>
        <p:spPr>
          <a:xfrm>
            <a:off x="2253340" y="1810512"/>
            <a:ext cx="7462816" cy="4331670"/>
          </a:xfrm>
          <a:prstGeom prst="rect">
            <a:avLst/>
          </a:prstGeom>
          <a:noFill/>
        </p:spPr>
      </p:pic>
      <p:sp>
        <p:nvSpPr>
          <p:cNvPr id="3" name="Slide Number Placeholder 2">
            <a:extLst>
              <a:ext uri="{FF2B5EF4-FFF2-40B4-BE49-F238E27FC236}">
                <a16:creationId xmlns:a16="http://schemas.microsoft.com/office/drawing/2014/main" id="{C5646E05-7B27-0E5B-CE5F-9A558DD149CE}"/>
              </a:ext>
            </a:extLst>
          </p:cNvPr>
          <p:cNvSpPr>
            <a:spLocks noGrp="1"/>
          </p:cNvSpPr>
          <p:nvPr>
            <p:ph type="sldNum" sz="quarter" idx="12"/>
          </p:nvPr>
        </p:nvSpPr>
        <p:spPr>
          <a:xfrm>
            <a:off x="838200" y="6400904"/>
            <a:ext cx="365760" cy="246888"/>
          </a:xfrm>
        </p:spPr>
        <p:txBody>
          <a:bodyPr anchor="ctr">
            <a:normAutofit/>
          </a:bodyPr>
          <a:lstStyle/>
          <a:p>
            <a:pPr>
              <a:spcAft>
                <a:spcPts val="600"/>
              </a:spcAft>
            </a:pPr>
            <a:fld id="{8D0AFDD5-844D-364D-8AEC-50CF4D36D55D}" type="slidenum">
              <a:rPr lang="en-US" noProof="0" smtClean="0"/>
              <a:pPr>
                <a:spcAft>
                  <a:spcPts val="600"/>
                </a:spcAft>
              </a:pPr>
              <a:t>7</a:t>
            </a:fld>
            <a:endParaRPr lang="en-US" noProof="0"/>
          </a:p>
        </p:txBody>
      </p:sp>
      <p:sp>
        <p:nvSpPr>
          <p:cNvPr id="4" name="Footer Placeholder 3">
            <a:extLst>
              <a:ext uri="{FF2B5EF4-FFF2-40B4-BE49-F238E27FC236}">
                <a16:creationId xmlns:a16="http://schemas.microsoft.com/office/drawing/2014/main" id="{4EAA80BA-1A40-15F4-B3CA-3A8EBBCF45F9}"/>
              </a:ext>
            </a:extLst>
          </p:cNvPr>
          <p:cNvSpPr>
            <a:spLocks noGrp="1"/>
          </p:cNvSpPr>
          <p:nvPr>
            <p:ph type="ftr" sz="quarter" idx="11"/>
          </p:nvPr>
        </p:nvSpPr>
        <p:spPr>
          <a:xfrm>
            <a:off x="5364480" y="6400904"/>
            <a:ext cx="1463040" cy="246888"/>
          </a:xfrm>
        </p:spPr>
        <p:txBody>
          <a:bodyPr anchor="ctr">
            <a:normAutofit/>
          </a:bodyPr>
          <a:lstStyle/>
          <a:p>
            <a:pPr>
              <a:spcAft>
                <a:spcPts val="600"/>
              </a:spcAft>
            </a:pPr>
            <a:r>
              <a:rPr lang="en-US" noProof="0"/>
              <a:t>Presentation title</a:t>
            </a:r>
          </a:p>
        </p:txBody>
      </p:sp>
      <p:sp>
        <p:nvSpPr>
          <p:cNvPr id="5" name="Date Placeholder 4">
            <a:extLst>
              <a:ext uri="{FF2B5EF4-FFF2-40B4-BE49-F238E27FC236}">
                <a16:creationId xmlns:a16="http://schemas.microsoft.com/office/drawing/2014/main" id="{898F8A52-456F-DE77-854A-51193EDF3BD6}"/>
              </a:ext>
            </a:extLst>
          </p:cNvPr>
          <p:cNvSpPr>
            <a:spLocks noGrp="1"/>
          </p:cNvSpPr>
          <p:nvPr>
            <p:ph type="dt" sz="half" idx="10"/>
          </p:nvPr>
        </p:nvSpPr>
        <p:spPr>
          <a:xfrm>
            <a:off x="10629145" y="6400904"/>
            <a:ext cx="640080" cy="246888"/>
          </a:xfrm>
        </p:spPr>
        <p:txBody>
          <a:bodyPr anchor="ctr">
            <a:normAutofit/>
          </a:bodyPr>
          <a:lstStyle/>
          <a:p>
            <a:pPr>
              <a:spcAft>
                <a:spcPts val="600"/>
              </a:spcAft>
            </a:pPr>
            <a:r>
              <a:rPr lang="en-US" noProof="0"/>
              <a:t>20XX</a:t>
            </a:r>
          </a:p>
        </p:txBody>
      </p:sp>
    </p:spTree>
    <p:extLst>
      <p:ext uri="{BB962C8B-B14F-4D97-AF65-F5344CB8AC3E}">
        <p14:creationId xmlns:p14="http://schemas.microsoft.com/office/powerpoint/2010/main" val="518720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9754-63C5-C23D-552C-DED11DF1580D}"/>
              </a:ext>
            </a:extLst>
          </p:cNvPr>
          <p:cNvSpPr>
            <a:spLocks noGrp="1"/>
          </p:cNvSpPr>
          <p:nvPr>
            <p:ph type="title"/>
          </p:nvPr>
        </p:nvSpPr>
        <p:spPr>
          <a:xfrm>
            <a:off x="1139952" y="512064"/>
            <a:ext cx="9912096" cy="1014984"/>
          </a:xfrm>
        </p:spPr>
        <p:txBody>
          <a:bodyPr anchor="t">
            <a:normAutofit/>
          </a:bodyPr>
          <a:lstStyle/>
          <a:p>
            <a:r>
              <a:rPr lang="en-CA" sz="5600" b="1" dirty="0"/>
              <a:t>AGE Prediction</a:t>
            </a:r>
          </a:p>
        </p:txBody>
      </p:sp>
      <p:sp>
        <p:nvSpPr>
          <p:cNvPr id="5" name="Slide Number Placeholder 4">
            <a:extLst>
              <a:ext uri="{FF2B5EF4-FFF2-40B4-BE49-F238E27FC236}">
                <a16:creationId xmlns:a16="http://schemas.microsoft.com/office/drawing/2014/main" id="{44D76101-5132-7D6F-2F85-7D02B811CD87}"/>
              </a:ext>
            </a:extLst>
          </p:cNvPr>
          <p:cNvSpPr>
            <a:spLocks noGrp="1"/>
          </p:cNvSpPr>
          <p:nvPr>
            <p:ph type="sldNum" sz="quarter" idx="12"/>
          </p:nvPr>
        </p:nvSpPr>
        <p:spPr>
          <a:xfrm>
            <a:off x="838200" y="6400904"/>
            <a:ext cx="365760" cy="246888"/>
          </a:xfrm>
        </p:spPr>
        <p:txBody>
          <a:bodyPr anchor="ctr">
            <a:normAutofit/>
          </a:bodyPr>
          <a:lstStyle/>
          <a:p>
            <a:pPr>
              <a:spcAft>
                <a:spcPts val="600"/>
              </a:spcAft>
            </a:pPr>
            <a:fld id="{8D0AFDD5-844D-364D-8AEC-50CF4D36D55D}" type="slidenum">
              <a:rPr lang="en-US" noProof="0" smtClean="0"/>
              <a:pPr>
                <a:spcAft>
                  <a:spcPts val="600"/>
                </a:spcAft>
              </a:pPr>
              <a:t>8</a:t>
            </a:fld>
            <a:endParaRPr lang="en-US" noProof="0"/>
          </a:p>
        </p:txBody>
      </p:sp>
      <p:sp>
        <p:nvSpPr>
          <p:cNvPr id="17" name="Footer Placeholder 4">
            <a:extLst>
              <a:ext uri="{FF2B5EF4-FFF2-40B4-BE49-F238E27FC236}">
                <a16:creationId xmlns:a16="http://schemas.microsoft.com/office/drawing/2014/main" id="{935F7F80-4B21-EF29-217B-43DB9D90E286}"/>
              </a:ext>
            </a:extLst>
          </p:cNvPr>
          <p:cNvSpPr>
            <a:spLocks noGrp="1"/>
          </p:cNvSpPr>
          <p:nvPr>
            <p:ph type="ftr" sz="quarter" idx="11"/>
          </p:nvPr>
        </p:nvSpPr>
        <p:spPr>
          <a:xfrm>
            <a:off x="5364480" y="6400904"/>
            <a:ext cx="1463040" cy="246888"/>
          </a:xfrm>
        </p:spPr>
        <p:txBody>
          <a:bodyPr/>
          <a:lstStyle/>
          <a:p>
            <a:pPr>
              <a:spcAft>
                <a:spcPts val="600"/>
              </a:spcAft>
            </a:pPr>
            <a:r>
              <a:rPr lang="en-US" noProof="0"/>
              <a:t>Presentation title</a:t>
            </a:r>
          </a:p>
        </p:txBody>
      </p:sp>
      <p:sp>
        <p:nvSpPr>
          <p:cNvPr id="19" name="Date Placeholder 5">
            <a:extLst>
              <a:ext uri="{FF2B5EF4-FFF2-40B4-BE49-F238E27FC236}">
                <a16:creationId xmlns:a16="http://schemas.microsoft.com/office/drawing/2014/main" id="{68954496-523F-AD89-C576-C6FFD7A3D250}"/>
              </a:ext>
            </a:extLst>
          </p:cNvPr>
          <p:cNvSpPr>
            <a:spLocks noGrp="1"/>
          </p:cNvSpPr>
          <p:nvPr>
            <p:ph type="dt" sz="half" idx="10"/>
          </p:nvPr>
        </p:nvSpPr>
        <p:spPr>
          <a:xfrm>
            <a:off x="10629145" y="6400904"/>
            <a:ext cx="640080" cy="246888"/>
          </a:xfrm>
        </p:spPr>
        <p:txBody>
          <a:bodyPr/>
          <a:lstStyle/>
          <a:p>
            <a:pPr>
              <a:spcAft>
                <a:spcPts val="600"/>
              </a:spcAft>
            </a:pPr>
            <a:r>
              <a:rPr lang="en-US" noProof="0"/>
              <a:t>20XX</a:t>
            </a:r>
          </a:p>
        </p:txBody>
      </p:sp>
      <p:graphicFrame>
        <p:nvGraphicFramePr>
          <p:cNvPr id="12" name="Diagram 11">
            <a:extLst>
              <a:ext uri="{FF2B5EF4-FFF2-40B4-BE49-F238E27FC236}">
                <a16:creationId xmlns:a16="http://schemas.microsoft.com/office/drawing/2014/main" id="{F1B99C72-A29B-9DD0-F44F-17B6852211B8}"/>
              </a:ext>
            </a:extLst>
          </p:cNvPr>
          <p:cNvGraphicFramePr/>
          <p:nvPr>
            <p:extLst>
              <p:ext uri="{D42A27DB-BD31-4B8C-83A1-F6EECF244321}">
                <p14:modId xmlns:p14="http://schemas.microsoft.com/office/powerpoint/2010/main" val="3963812846"/>
              </p:ext>
            </p:extLst>
          </p:nvPr>
        </p:nvGraphicFramePr>
        <p:xfrm>
          <a:off x="484632" y="1810512"/>
          <a:ext cx="11000232" cy="416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1328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CB74E-7473-7ED5-E375-0D46B82B8AEB}"/>
              </a:ext>
            </a:extLst>
          </p:cNvPr>
          <p:cNvSpPr>
            <a:spLocks noGrp="1"/>
          </p:cNvSpPr>
          <p:nvPr>
            <p:ph type="title"/>
          </p:nvPr>
        </p:nvSpPr>
        <p:spPr/>
        <p:txBody>
          <a:bodyPr/>
          <a:lstStyle/>
          <a:p>
            <a:r>
              <a:rPr lang="en-CA" b="1" dirty="0"/>
              <a:t>Benefits</a:t>
            </a:r>
          </a:p>
        </p:txBody>
      </p:sp>
      <p:sp>
        <p:nvSpPr>
          <p:cNvPr id="3" name="Slide Number Placeholder 2">
            <a:extLst>
              <a:ext uri="{FF2B5EF4-FFF2-40B4-BE49-F238E27FC236}">
                <a16:creationId xmlns:a16="http://schemas.microsoft.com/office/drawing/2014/main" id="{C5CC409E-1526-4647-BBDE-C295AE49CF36}"/>
              </a:ext>
            </a:extLst>
          </p:cNvPr>
          <p:cNvSpPr>
            <a:spLocks noGrp="1"/>
          </p:cNvSpPr>
          <p:nvPr>
            <p:ph type="sldNum" sz="quarter" idx="12"/>
          </p:nvPr>
        </p:nvSpPr>
        <p:spPr/>
        <p:txBody>
          <a:bodyPr/>
          <a:lstStyle/>
          <a:p>
            <a:fld id="{8D0AFDD5-844D-364D-8AEC-50CF4D36D55D}" type="slidenum">
              <a:rPr lang="en-US" noProof="0" smtClean="0"/>
              <a:t>9</a:t>
            </a:fld>
            <a:endParaRPr lang="en-US" noProof="0"/>
          </a:p>
        </p:txBody>
      </p:sp>
      <p:sp>
        <p:nvSpPr>
          <p:cNvPr id="4" name="Footer Placeholder 3">
            <a:extLst>
              <a:ext uri="{FF2B5EF4-FFF2-40B4-BE49-F238E27FC236}">
                <a16:creationId xmlns:a16="http://schemas.microsoft.com/office/drawing/2014/main" id="{96E330F4-FC36-4104-DBF1-FCBA41BE9994}"/>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01273EBF-D3A1-A5AE-0C85-A37E02F2E026}"/>
              </a:ext>
            </a:extLst>
          </p:cNvPr>
          <p:cNvSpPr>
            <a:spLocks noGrp="1"/>
          </p:cNvSpPr>
          <p:nvPr>
            <p:ph type="dt" sz="half" idx="10"/>
          </p:nvPr>
        </p:nvSpPr>
        <p:spPr/>
        <p:txBody>
          <a:bodyPr/>
          <a:lstStyle/>
          <a:p>
            <a:r>
              <a:rPr lang="en-US" noProof="0"/>
              <a:t>20XX</a:t>
            </a:r>
          </a:p>
        </p:txBody>
      </p:sp>
      <p:graphicFrame>
        <p:nvGraphicFramePr>
          <p:cNvPr id="6" name="Diagram 5">
            <a:extLst>
              <a:ext uri="{FF2B5EF4-FFF2-40B4-BE49-F238E27FC236}">
                <a16:creationId xmlns:a16="http://schemas.microsoft.com/office/drawing/2014/main" id="{F300A385-0AF6-93E9-9F2C-149197D77E17}"/>
              </a:ext>
            </a:extLst>
          </p:cNvPr>
          <p:cNvGraphicFramePr/>
          <p:nvPr>
            <p:extLst>
              <p:ext uri="{D42A27DB-BD31-4B8C-83A1-F6EECF244321}">
                <p14:modId xmlns:p14="http://schemas.microsoft.com/office/powerpoint/2010/main" val="2753516099"/>
              </p:ext>
            </p:extLst>
          </p:nvPr>
        </p:nvGraphicFramePr>
        <p:xfrm>
          <a:off x="2032000" y="1527049"/>
          <a:ext cx="8128000" cy="4070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7955640"/>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FA78568-A730-4D3B-A489-FD854E91254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{49D4C2BF-D1C9-4ECA-BF20-23A3EB52ABAC}tf11429527_win32</Template>
  <TotalTime>305</TotalTime>
  <Words>653</Words>
  <Application>Microsoft Office PowerPoint</Application>
  <PresentationFormat>Widescreen</PresentationFormat>
  <Paragraphs>88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Karla</vt:lpstr>
      <vt:lpstr>Univers Condensed Light</vt:lpstr>
      <vt:lpstr>Office Theme</vt:lpstr>
      <vt:lpstr>Life Expectancy Prediction Using Medical Parameters, Smoking and Drinking Habits  – An AI based Approach</vt:lpstr>
      <vt:lpstr>Introduction </vt:lpstr>
      <vt:lpstr>Data Analytics &amp; Exploration</vt:lpstr>
      <vt:lpstr>Approach</vt:lpstr>
      <vt:lpstr>DBSCAN Density Based Spatial Clustering of Applications with Noise.  </vt:lpstr>
      <vt:lpstr>DBSCAN Clusters Formation</vt:lpstr>
      <vt:lpstr>XGBoost Regressor XGBoost is a powerful approach for building supervised regression models.  </vt:lpstr>
      <vt:lpstr>AGE Prediction</vt:lpstr>
      <vt:lpstr>Benefits</vt:lpstr>
      <vt:lpstr>Limitations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Expectancy Prediction Using Medical Parameters, Smoking and Drinking Habits  – An AI based Approach</dc:title>
  <dc:creator>snehal patel</dc:creator>
  <cp:lastModifiedBy>Parul Wadhwa</cp:lastModifiedBy>
  <cp:revision>6</cp:revision>
  <dcterms:created xsi:type="dcterms:W3CDTF">2023-11-20T21:53:34Z</dcterms:created>
  <dcterms:modified xsi:type="dcterms:W3CDTF">2023-11-21T05:08:16Z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