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302" r:id="rId2"/>
    <p:sldId id="314" r:id="rId3"/>
    <p:sldId id="315" r:id="rId4"/>
    <p:sldId id="303" r:id="rId5"/>
    <p:sldId id="304" r:id="rId6"/>
    <p:sldId id="305" r:id="rId7"/>
    <p:sldId id="307" r:id="rId8"/>
    <p:sldId id="308" r:id="rId9"/>
    <p:sldId id="309" r:id="rId10"/>
    <p:sldId id="310" r:id="rId11"/>
    <p:sldId id="311" r:id="rId12"/>
    <p:sldId id="316" r:id="rId13"/>
    <p:sldId id="318" r:id="rId14"/>
    <p:sldId id="319"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89031" autoAdjust="0"/>
  </p:normalViewPr>
  <p:slideViewPr>
    <p:cSldViewPr snapToGrid="0" snapToObjects="1">
      <p:cViewPr varScale="1">
        <p:scale>
          <a:sx n="104" d="100"/>
          <a:sy n="104" d="100"/>
        </p:scale>
        <p:origin x="1146" y="96"/>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DCFC5F-74E4-463F-9DD7-0B9E3BD34696}" type="doc">
      <dgm:prSet loTypeId="urn:microsoft.com/office/officeart/2005/8/layout/vList6" loCatId="list" qsTypeId="urn:microsoft.com/office/officeart/2005/8/quickstyle/simple1" qsCatId="simple" csTypeId="urn:microsoft.com/office/officeart/2005/8/colors/accent5_5" csCatId="accent5" phldr="1"/>
      <dgm:spPr/>
      <dgm:t>
        <a:bodyPr/>
        <a:lstStyle/>
        <a:p>
          <a:endParaRPr lang="en-CA"/>
        </a:p>
      </dgm:t>
    </dgm:pt>
    <dgm:pt modelId="{535296C0-FC01-4B29-A4D1-E7F66067DE00}">
      <dgm:prSet phldrT="[Text]" custT="1"/>
      <dgm:spPr/>
      <dgm:t>
        <a:bodyPr/>
        <a:lstStyle/>
        <a:p>
          <a:r>
            <a:rPr lang="en-CA" sz="3200" b="1" dirty="0">
              <a:latin typeface="Calibri" panose="020F0502020204030204" pitchFamily="34" charset="0"/>
              <a:ea typeface="Calibri" panose="020F0502020204030204" pitchFamily="34" charset="0"/>
              <a:cs typeface="Calibri" panose="020F0502020204030204" pitchFamily="34" charset="0"/>
            </a:rPr>
            <a:t>Agent</a:t>
          </a:r>
        </a:p>
      </dgm:t>
    </dgm:pt>
    <dgm:pt modelId="{71490512-1623-4ED9-8816-2C9E53A85EC4}" type="parTrans" cxnId="{33CD442D-5020-406D-A194-5974E905EABD}">
      <dgm:prSet/>
      <dgm:spPr/>
      <dgm:t>
        <a:bodyPr/>
        <a:lstStyle/>
        <a:p>
          <a:endParaRPr lang="en-CA"/>
        </a:p>
      </dgm:t>
    </dgm:pt>
    <dgm:pt modelId="{42DDFBFB-BFA4-4938-B6DA-B0865EC94979}" type="sibTrans" cxnId="{33CD442D-5020-406D-A194-5974E905EABD}">
      <dgm:prSet/>
      <dgm:spPr/>
      <dgm:t>
        <a:bodyPr/>
        <a:lstStyle/>
        <a:p>
          <a:endParaRPr lang="en-CA"/>
        </a:p>
      </dgm:t>
    </dgm:pt>
    <dgm:pt modelId="{6BC79B17-EA7A-48B4-9742-A4B9C684B1F0}">
      <dgm:prSet phldrT="[Text]" custT="1"/>
      <dgm:spPr/>
      <dgm:t>
        <a:bodyPr/>
        <a:lstStyle/>
        <a:p>
          <a:pPr>
            <a:lnSpc>
              <a:spcPct val="150000"/>
            </a:lnSpc>
          </a:pPr>
          <a:endParaRPr lang="en-CA" sz="1000" b="0" i="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CA" sz="3200" b="1" i="0" dirty="0">
              <a:latin typeface="Calibri" panose="020F0502020204030204" pitchFamily="34" charset="0"/>
              <a:ea typeface="Calibri" panose="020F0502020204030204" pitchFamily="34" charset="0"/>
              <a:cs typeface="Calibri" panose="020F0502020204030204" pitchFamily="34" charset="0"/>
            </a:rPr>
            <a:t>Environment</a:t>
          </a:r>
        </a:p>
        <a:p>
          <a:pPr>
            <a:lnSpc>
              <a:spcPct val="150000"/>
            </a:lnSpc>
          </a:pPr>
          <a:endParaRPr lang="en-CA" sz="1000" dirty="0">
            <a:latin typeface="Calibri" panose="020F0502020204030204" pitchFamily="34" charset="0"/>
            <a:ea typeface="Calibri" panose="020F0502020204030204" pitchFamily="34" charset="0"/>
            <a:cs typeface="Calibri" panose="020F0502020204030204" pitchFamily="34" charset="0"/>
          </a:endParaRPr>
        </a:p>
      </dgm:t>
    </dgm:pt>
    <dgm:pt modelId="{3F2452B3-9661-41CA-BF8C-BEC87C12CFA6}" type="parTrans" cxnId="{56BCDDA9-847F-422E-B876-71FB0452130A}">
      <dgm:prSet/>
      <dgm:spPr/>
      <dgm:t>
        <a:bodyPr/>
        <a:lstStyle/>
        <a:p>
          <a:endParaRPr lang="en-CA"/>
        </a:p>
      </dgm:t>
    </dgm:pt>
    <dgm:pt modelId="{5AB4DFBB-CAB3-44F8-BC54-B2D2AF4B3913}" type="sibTrans" cxnId="{56BCDDA9-847F-422E-B876-71FB0452130A}">
      <dgm:prSet/>
      <dgm:spPr/>
      <dgm:t>
        <a:bodyPr/>
        <a:lstStyle/>
        <a:p>
          <a:endParaRPr lang="en-CA"/>
        </a:p>
      </dgm:t>
    </dgm:pt>
    <dgm:pt modelId="{317927C8-6EDF-4347-AC30-5188CD916DD7}">
      <dgm:prSet phldrT="[Text]" custT="1"/>
      <dgm:spPr/>
      <dgm:t>
        <a:bodyPr/>
        <a:lstStyle/>
        <a:p>
          <a:r>
            <a:rPr lang="en-CA" sz="3200" b="1" dirty="0">
              <a:latin typeface="Calibri" panose="020F0502020204030204" pitchFamily="34" charset="0"/>
              <a:ea typeface="Calibri" panose="020F0502020204030204" pitchFamily="34" charset="0"/>
              <a:cs typeface="Calibri" panose="020F0502020204030204" pitchFamily="34" charset="0"/>
            </a:rPr>
            <a:t>State</a:t>
          </a:r>
        </a:p>
      </dgm:t>
    </dgm:pt>
    <dgm:pt modelId="{A81C813E-3875-4700-B536-E7E9F9C02FE7}" type="parTrans" cxnId="{B9DB0452-E735-458D-B8F0-F7C30343D30A}">
      <dgm:prSet/>
      <dgm:spPr/>
      <dgm:t>
        <a:bodyPr/>
        <a:lstStyle/>
        <a:p>
          <a:endParaRPr lang="en-CA"/>
        </a:p>
      </dgm:t>
    </dgm:pt>
    <dgm:pt modelId="{BA613185-554A-4F35-BBCB-D7C0638034BE}" type="sibTrans" cxnId="{B9DB0452-E735-458D-B8F0-F7C30343D30A}">
      <dgm:prSet/>
      <dgm:spPr/>
      <dgm:t>
        <a:bodyPr/>
        <a:lstStyle/>
        <a:p>
          <a:endParaRPr lang="en-CA"/>
        </a:p>
      </dgm:t>
    </dgm:pt>
    <dgm:pt modelId="{00B8B3AC-20B8-4EC4-A8EF-235BC5F5A66B}">
      <dgm:prSet custT="1"/>
      <dgm:spPr/>
      <dgm:t>
        <a:bodyPr/>
        <a:lstStyle/>
        <a:p>
          <a:r>
            <a:rPr lang="en-US" sz="3200" b="1" i="0" dirty="0">
              <a:latin typeface="Calibri" panose="020F0502020204030204" pitchFamily="34" charset="0"/>
              <a:ea typeface="Calibri" panose="020F0502020204030204" pitchFamily="34" charset="0"/>
              <a:cs typeface="Calibri" panose="020F0502020204030204" pitchFamily="34" charset="0"/>
            </a:rPr>
            <a:t>Action</a:t>
          </a:r>
        </a:p>
      </dgm:t>
    </dgm:pt>
    <dgm:pt modelId="{57F73584-B8EC-44BD-BAEA-67BF0604B1ED}" type="parTrans" cxnId="{5267A362-9E8F-4F94-B48B-5325FA96E67A}">
      <dgm:prSet/>
      <dgm:spPr/>
      <dgm:t>
        <a:bodyPr/>
        <a:lstStyle/>
        <a:p>
          <a:endParaRPr lang="en-CA"/>
        </a:p>
      </dgm:t>
    </dgm:pt>
    <dgm:pt modelId="{C12F661A-3C07-4996-B1DE-E9979BAA6130}" type="sibTrans" cxnId="{5267A362-9E8F-4F94-B48B-5325FA96E67A}">
      <dgm:prSet/>
      <dgm:spPr/>
      <dgm:t>
        <a:bodyPr/>
        <a:lstStyle/>
        <a:p>
          <a:endParaRPr lang="en-CA"/>
        </a:p>
      </dgm:t>
    </dgm:pt>
    <dgm:pt modelId="{5E97FD57-54AB-4B27-AE30-C7C1E305BDD4}">
      <dgm:prSet custT="1"/>
      <dgm:spPr/>
      <dgm:t>
        <a:bodyPr/>
        <a:lstStyle/>
        <a:p>
          <a:r>
            <a:rPr lang="en-CA" sz="3200" b="1" i="0" dirty="0">
              <a:latin typeface="Calibri" panose="020F0502020204030204" pitchFamily="34" charset="0"/>
              <a:ea typeface="Calibri" panose="020F0502020204030204" pitchFamily="34" charset="0"/>
              <a:cs typeface="Calibri" panose="020F0502020204030204" pitchFamily="34" charset="0"/>
            </a:rPr>
            <a:t>Reward</a:t>
          </a:r>
        </a:p>
      </dgm:t>
    </dgm:pt>
    <dgm:pt modelId="{74469A1C-C3A6-4042-9CE7-6D208B7503B9}" type="parTrans" cxnId="{BD99AAC3-3D54-4F10-8C92-761501F5023B}">
      <dgm:prSet/>
      <dgm:spPr/>
      <dgm:t>
        <a:bodyPr/>
        <a:lstStyle/>
        <a:p>
          <a:endParaRPr lang="en-CA"/>
        </a:p>
      </dgm:t>
    </dgm:pt>
    <dgm:pt modelId="{C377E7E0-2040-4933-BB03-E8514F5D910A}" type="sibTrans" cxnId="{BD99AAC3-3D54-4F10-8C92-761501F5023B}">
      <dgm:prSet/>
      <dgm:spPr/>
      <dgm:t>
        <a:bodyPr/>
        <a:lstStyle/>
        <a:p>
          <a:endParaRPr lang="en-CA"/>
        </a:p>
      </dgm:t>
    </dgm:pt>
    <dgm:pt modelId="{E84827F6-4E02-4394-A52A-042A4EC4B9CE}">
      <dgm:prSet/>
      <dgm:spPr/>
      <dgm:t>
        <a:bodyPr/>
        <a:lstStyle/>
        <a:p>
          <a:pPr algn="l">
            <a:lnSpc>
              <a:spcPct val="150000"/>
            </a:lnSpc>
            <a:buFontTx/>
            <a:buNone/>
          </a:pPr>
          <a:r>
            <a:rPr lang="en-CA" dirty="0">
              <a:latin typeface="Calibri" panose="020F0502020204030204" pitchFamily="34" charset="0"/>
              <a:ea typeface="Calibri" panose="020F0502020204030204" pitchFamily="34" charset="0"/>
              <a:cs typeface="Calibri" panose="020F0502020204030204" pitchFamily="34" charset="0"/>
            </a:rPr>
            <a:t> The learner or decision maker</a:t>
          </a:r>
        </a:p>
      </dgm:t>
    </dgm:pt>
    <dgm:pt modelId="{F079B647-DDB8-4935-ADFB-C4CF3BD594C2}" type="parTrans" cxnId="{C5B000D0-490D-45E4-B17C-8D8054B1AC75}">
      <dgm:prSet/>
      <dgm:spPr/>
      <dgm:t>
        <a:bodyPr/>
        <a:lstStyle/>
        <a:p>
          <a:endParaRPr lang="en-CA"/>
        </a:p>
      </dgm:t>
    </dgm:pt>
    <dgm:pt modelId="{68AA68EB-2CCD-4CA7-841C-FB479EF54276}" type="sibTrans" cxnId="{C5B000D0-490D-45E4-B17C-8D8054B1AC75}">
      <dgm:prSet/>
      <dgm:spPr/>
      <dgm:t>
        <a:bodyPr/>
        <a:lstStyle/>
        <a:p>
          <a:endParaRPr lang="en-CA"/>
        </a:p>
      </dgm:t>
    </dgm:pt>
    <dgm:pt modelId="{C3B83D25-3F99-48D7-8756-D1C7BE24A5BB}">
      <dgm:prSet/>
      <dgm:spPr/>
      <dgm:t>
        <a:bodyPr/>
        <a:lstStyle/>
        <a:p>
          <a:pPr>
            <a:lnSpc>
              <a:spcPct val="150000"/>
            </a:lnSpc>
            <a:buFontTx/>
            <a:buNone/>
          </a:pPr>
          <a:r>
            <a:rPr lang="en-US" dirty="0">
              <a:latin typeface="Calibri" panose="020F0502020204030204" pitchFamily="34" charset="0"/>
              <a:ea typeface="Calibri" panose="020F0502020204030204" pitchFamily="34" charset="0"/>
              <a:cs typeface="Calibri" panose="020F0502020204030204" pitchFamily="34" charset="0"/>
            </a:rPr>
            <a:t> The external system with which the agent interacts</a:t>
          </a:r>
          <a:endParaRPr lang="en-CA" dirty="0">
            <a:latin typeface="Calibri" panose="020F0502020204030204" pitchFamily="34" charset="0"/>
            <a:ea typeface="Calibri" panose="020F0502020204030204" pitchFamily="34" charset="0"/>
            <a:cs typeface="Calibri" panose="020F0502020204030204" pitchFamily="34" charset="0"/>
          </a:endParaRPr>
        </a:p>
      </dgm:t>
    </dgm:pt>
    <dgm:pt modelId="{A1E0E631-C597-4839-9BE1-A63BABEE7DC4}" type="parTrans" cxnId="{0FC0A631-8DE8-45DC-9213-31489BB6300F}">
      <dgm:prSet/>
      <dgm:spPr/>
      <dgm:t>
        <a:bodyPr/>
        <a:lstStyle/>
        <a:p>
          <a:endParaRPr lang="en-CA"/>
        </a:p>
      </dgm:t>
    </dgm:pt>
    <dgm:pt modelId="{D6B0341D-AFC6-4469-931C-05509DA6B6DC}" type="sibTrans" cxnId="{0FC0A631-8DE8-45DC-9213-31489BB6300F}">
      <dgm:prSet/>
      <dgm:spPr/>
      <dgm:t>
        <a:bodyPr/>
        <a:lstStyle/>
        <a:p>
          <a:endParaRPr lang="en-CA"/>
        </a:p>
      </dgm:t>
    </dgm:pt>
    <dgm:pt modelId="{F7CCFA7A-4145-4ECB-836E-9E9E32491C01}">
      <dgm:prSet/>
      <dgm:spPr/>
      <dgm:t>
        <a:bodyPr/>
        <a:lstStyle/>
        <a:p>
          <a:pPr>
            <a:lnSpc>
              <a:spcPct val="150000"/>
            </a:lnSpc>
            <a:buFontTx/>
            <a:buNone/>
          </a:pPr>
          <a:r>
            <a:rPr lang="en-US" b="0" i="0" dirty="0">
              <a:latin typeface="Calibri" panose="020F0502020204030204" pitchFamily="34" charset="0"/>
              <a:ea typeface="Calibri" panose="020F0502020204030204" pitchFamily="34" charset="0"/>
              <a:cs typeface="Calibri" panose="020F0502020204030204" pitchFamily="34" charset="0"/>
            </a:rPr>
            <a:t> The current situation or configuration</a:t>
          </a:r>
          <a:endParaRPr lang="en-CA" dirty="0">
            <a:latin typeface="Calibri" panose="020F0502020204030204" pitchFamily="34" charset="0"/>
            <a:ea typeface="Calibri" panose="020F0502020204030204" pitchFamily="34" charset="0"/>
            <a:cs typeface="Calibri" panose="020F0502020204030204" pitchFamily="34" charset="0"/>
          </a:endParaRPr>
        </a:p>
      </dgm:t>
    </dgm:pt>
    <dgm:pt modelId="{20E1C663-CF9C-458A-925B-86C628E74EBD}" type="parTrans" cxnId="{0CB07605-701B-4118-9812-FA055E81A8B6}">
      <dgm:prSet/>
      <dgm:spPr/>
      <dgm:t>
        <a:bodyPr/>
        <a:lstStyle/>
        <a:p>
          <a:endParaRPr lang="en-CA"/>
        </a:p>
      </dgm:t>
    </dgm:pt>
    <dgm:pt modelId="{0541D6B4-D2C8-41D0-B59B-66668D14B25E}" type="sibTrans" cxnId="{0CB07605-701B-4118-9812-FA055E81A8B6}">
      <dgm:prSet/>
      <dgm:spPr/>
      <dgm:t>
        <a:bodyPr/>
        <a:lstStyle/>
        <a:p>
          <a:endParaRPr lang="en-CA"/>
        </a:p>
      </dgm:t>
    </dgm:pt>
    <dgm:pt modelId="{B9BD8E9B-994B-4529-8B2A-4C6B89BC2174}">
      <dgm:prSet/>
      <dgm:spPr/>
      <dgm:t>
        <a:bodyPr/>
        <a:lstStyle/>
        <a:p>
          <a:pPr>
            <a:lnSpc>
              <a:spcPct val="150000"/>
            </a:lnSpc>
            <a:buFontTx/>
            <a:buNone/>
          </a:pPr>
          <a:r>
            <a:rPr lang="en-US" b="0" i="0" dirty="0">
              <a:latin typeface="Calibri" panose="020F0502020204030204" pitchFamily="34" charset="0"/>
              <a:ea typeface="Calibri" panose="020F0502020204030204" pitchFamily="34" charset="0"/>
              <a:cs typeface="Calibri" panose="020F0502020204030204" pitchFamily="34" charset="0"/>
            </a:rPr>
            <a:t> The decision or move made by the agent.</a:t>
          </a:r>
          <a:endParaRPr lang="en-CA" dirty="0">
            <a:latin typeface="Calibri" panose="020F0502020204030204" pitchFamily="34" charset="0"/>
            <a:ea typeface="Calibri" panose="020F0502020204030204" pitchFamily="34" charset="0"/>
            <a:cs typeface="Calibri" panose="020F0502020204030204" pitchFamily="34" charset="0"/>
          </a:endParaRPr>
        </a:p>
      </dgm:t>
    </dgm:pt>
    <dgm:pt modelId="{4231398F-FEE8-4A08-9DB8-0E71883B1F99}" type="parTrans" cxnId="{B2F094B7-04BD-4920-964B-30027AB95EB9}">
      <dgm:prSet/>
      <dgm:spPr/>
      <dgm:t>
        <a:bodyPr/>
        <a:lstStyle/>
        <a:p>
          <a:endParaRPr lang="en-CA"/>
        </a:p>
      </dgm:t>
    </dgm:pt>
    <dgm:pt modelId="{48975489-A875-4694-BF1F-905749BDCD93}" type="sibTrans" cxnId="{B2F094B7-04BD-4920-964B-30027AB95EB9}">
      <dgm:prSet/>
      <dgm:spPr/>
      <dgm:t>
        <a:bodyPr/>
        <a:lstStyle/>
        <a:p>
          <a:endParaRPr lang="en-CA"/>
        </a:p>
      </dgm:t>
    </dgm:pt>
    <dgm:pt modelId="{092053E1-A003-4193-AC07-DB3A5F12C67A}">
      <dgm:prSet/>
      <dgm:spPr/>
      <dgm:t>
        <a:bodyPr/>
        <a:lstStyle/>
        <a:p>
          <a:pPr>
            <a:buFontTx/>
            <a:buNone/>
          </a:pPr>
          <a:r>
            <a:rPr lang="en-US" b="0" i="0" dirty="0">
              <a:latin typeface="Calibri" panose="020F0502020204030204" pitchFamily="34" charset="0"/>
              <a:ea typeface="Calibri" panose="020F0502020204030204" pitchFamily="34" charset="0"/>
              <a:cs typeface="Calibri" panose="020F0502020204030204" pitchFamily="34" charset="0"/>
            </a:rPr>
            <a:t> The feedback from the environment, indicating the success or failure of an action.</a:t>
          </a:r>
          <a:endParaRPr lang="en-CA" dirty="0">
            <a:latin typeface="Calibri" panose="020F0502020204030204" pitchFamily="34" charset="0"/>
            <a:ea typeface="Calibri" panose="020F0502020204030204" pitchFamily="34" charset="0"/>
            <a:cs typeface="Calibri" panose="020F0502020204030204" pitchFamily="34" charset="0"/>
          </a:endParaRPr>
        </a:p>
      </dgm:t>
    </dgm:pt>
    <dgm:pt modelId="{ADD47530-60E1-4879-98E1-F81B912491A8}" type="parTrans" cxnId="{FBD4F2AC-F0A9-4631-8363-F70806996CF2}">
      <dgm:prSet/>
      <dgm:spPr/>
      <dgm:t>
        <a:bodyPr/>
        <a:lstStyle/>
        <a:p>
          <a:endParaRPr lang="en-CA"/>
        </a:p>
      </dgm:t>
    </dgm:pt>
    <dgm:pt modelId="{C3C6743C-AC5D-4376-9388-496BC403C0E4}" type="sibTrans" cxnId="{FBD4F2AC-F0A9-4631-8363-F70806996CF2}">
      <dgm:prSet/>
      <dgm:spPr/>
      <dgm:t>
        <a:bodyPr/>
        <a:lstStyle/>
        <a:p>
          <a:endParaRPr lang="en-CA"/>
        </a:p>
      </dgm:t>
    </dgm:pt>
    <dgm:pt modelId="{F0F0723D-608A-4F23-B82B-FCDCEB6C406F}" type="pres">
      <dgm:prSet presAssocID="{A3DCFC5F-74E4-463F-9DD7-0B9E3BD34696}" presName="Name0" presStyleCnt="0">
        <dgm:presLayoutVars>
          <dgm:dir/>
          <dgm:animLvl val="lvl"/>
          <dgm:resizeHandles/>
        </dgm:presLayoutVars>
      </dgm:prSet>
      <dgm:spPr/>
      <dgm:t>
        <a:bodyPr/>
        <a:lstStyle/>
        <a:p>
          <a:endParaRPr lang="en-US"/>
        </a:p>
      </dgm:t>
    </dgm:pt>
    <dgm:pt modelId="{85A3E697-5742-4F41-896F-961F38936B16}" type="pres">
      <dgm:prSet presAssocID="{535296C0-FC01-4B29-A4D1-E7F66067DE00}" presName="linNode" presStyleCnt="0"/>
      <dgm:spPr/>
    </dgm:pt>
    <dgm:pt modelId="{856A4207-7565-40FD-9C96-B68229C6B20D}" type="pres">
      <dgm:prSet presAssocID="{535296C0-FC01-4B29-A4D1-E7F66067DE00}" presName="parentShp" presStyleLbl="node1" presStyleIdx="0" presStyleCnt="5">
        <dgm:presLayoutVars>
          <dgm:bulletEnabled val="1"/>
        </dgm:presLayoutVars>
      </dgm:prSet>
      <dgm:spPr/>
      <dgm:t>
        <a:bodyPr/>
        <a:lstStyle/>
        <a:p>
          <a:endParaRPr lang="en-US"/>
        </a:p>
      </dgm:t>
    </dgm:pt>
    <dgm:pt modelId="{7974503C-7DB9-40B6-AB93-1F5B46A68D98}" type="pres">
      <dgm:prSet presAssocID="{535296C0-FC01-4B29-A4D1-E7F66067DE00}" presName="childShp" presStyleLbl="bgAccFollowNode1" presStyleIdx="0" presStyleCnt="5">
        <dgm:presLayoutVars>
          <dgm:bulletEnabled val="1"/>
        </dgm:presLayoutVars>
      </dgm:prSet>
      <dgm:spPr/>
      <dgm:t>
        <a:bodyPr/>
        <a:lstStyle/>
        <a:p>
          <a:endParaRPr lang="en-US"/>
        </a:p>
      </dgm:t>
    </dgm:pt>
    <dgm:pt modelId="{1BC309A1-86B5-43BD-9265-0E42B38140E5}" type="pres">
      <dgm:prSet presAssocID="{42DDFBFB-BFA4-4938-B6DA-B0865EC94979}" presName="spacing" presStyleCnt="0"/>
      <dgm:spPr/>
    </dgm:pt>
    <dgm:pt modelId="{BCF12E5F-50A6-4D24-9853-1EAE3CEAE07C}" type="pres">
      <dgm:prSet presAssocID="{6BC79B17-EA7A-48B4-9742-A4B9C684B1F0}" presName="linNode" presStyleCnt="0"/>
      <dgm:spPr/>
    </dgm:pt>
    <dgm:pt modelId="{C025A7C2-99E1-4B59-B13D-587A6493ADCC}" type="pres">
      <dgm:prSet presAssocID="{6BC79B17-EA7A-48B4-9742-A4B9C684B1F0}" presName="parentShp" presStyleLbl="node1" presStyleIdx="1" presStyleCnt="5">
        <dgm:presLayoutVars>
          <dgm:bulletEnabled val="1"/>
        </dgm:presLayoutVars>
      </dgm:prSet>
      <dgm:spPr/>
      <dgm:t>
        <a:bodyPr/>
        <a:lstStyle/>
        <a:p>
          <a:endParaRPr lang="en-US"/>
        </a:p>
      </dgm:t>
    </dgm:pt>
    <dgm:pt modelId="{7F86643A-ECF5-4A44-B211-38804D30636E}" type="pres">
      <dgm:prSet presAssocID="{6BC79B17-EA7A-48B4-9742-A4B9C684B1F0}" presName="childShp" presStyleLbl="bgAccFollowNode1" presStyleIdx="1" presStyleCnt="5">
        <dgm:presLayoutVars>
          <dgm:bulletEnabled val="1"/>
        </dgm:presLayoutVars>
      </dgm:prSet>
      <dgm:spPr/>
      <dgm:t>
        <a:bodyPr/>
        <a:lstStyle/>
        <a:p>
          <a:endParaRPr lang="en-US"/>
        </a:p>
      </dgm:t>
    </dgm:pt>
    <dgm:pt modelId="{5A38B0F5-FC4C-4A06-BABD-4123EAE7E589}" type="pres">
      <dgm:prSet presAssocID="{5AB4DFBB-CAB3-44F8-BC54-B2D2AF4B3913}" presName="spacing" presStyleCnt="0"/>
      <dgm:spPr/>
    </dgm:pt>
    <dgm:pt modelId="{B0FBE1B6-CB91-4D93-A47A-29672B1585AE}" type="pres">
      <dgm:prSet presAssocID="{317927C8-6EDF-4347-AC30-5188CD916DD7}" presName="linNode" presStyleCnt="0"/>
      <dgm:spPr/>
    </dgm:pt>
    <dgm:pt modelId="{49BB05C8-E160-4943-9ADC-C2D2D027DA92}" type="pres">
      <dgm:prSet presAssocID="{317927C8-6EDF-4347-AC30-5188CD916DD7}" presName="parentShp" presStyleLbl="node1" presStyleIdx="2" presStyleCnt="5">
        <dgm:presLayoutVars>
          <dgm:bulletEnabled val="1"/>
        </dgm:presLayoutVars>
      </dgm:prSet>
      <dgm:spPr/>
      <dgm:t>
        <a:bodyPr/>
        <a:lstStyle/>
        <a:p>
          <a:endParaRPr lang="en-US"/>
        </a:p>
      </dgm:t>
    </dgm:pt>
    <dgm:pt modelId="{56F88AF1-E289-4DD9-AB83-237DD67FE1B9}" type="pres">
      <dgm:prSet presAssocID="{317927C8-6EDF-4347-AC30-5188CD916DD7}" presName="childShp" presStyleLbl="bgAccFollowNode1" presStyleIdx="2" presStyleCnt="5">
        <dgm:presLayoutVars>
          <dgm:bulletEnabled val="1"/>
        </dgm:presLayoutVars>
      </dgm:prSet>
      <dgm:spPr/>
      <dgm:t>
        <a:bodyPr/>
        <a:lstStyle/>
        <a:p>
          <a:endParaRPr lang="en-US"/>
        </a:p>
      </dgm:t>
    </dgm:pt>
    <dgm:pt modelId="{E4D0DBFE-8DAC-4CF7-8B66-8CF274E40EC7}" type="pres">
      <dgm:prSet presAssocID="{BA613185-554A-4F35-BBCB-D7C0638034BE}" presName="spacing" presStyleCnt="0"/>
      <dgm:spPr/>
    </dgm:pt>
    <dgm:pt modelId="{256BE64A-3D36-41E4-A6D3-207B94B0F484}" type="pres">
      <dgm:prSet presAssocID="{00B8B3AC-20B8-4EC4-A8EF-235BC5F5A66B}" presName="linNode" presStyleCnt="0"/>
      <dgm:spPr/>
    </dgm:pt>
    <dgm:pt modelId="{B51749BF-3520-4060-8472-5DF61EB6D16D}" type="pres">
      <dgm:prSet presAssocID="{00B8B3AC-20B8-4EC4-A8EF-235BC5F5A66B}" presName="parentShp" presStyleLbl="node1" presStyleIdx="3" presStyleCnt="5">
        <dgm:presLayoutVars>
          <dgm:bulletEnabled val="1"/>
        </dgm:presLayoutVars>
      </dgm:prSet>
      <dgm:spPr/>
      <dgm:t>
        <a:bodyPr/>
        <a:lstStyle/>
        <a:p>
          <a:endParaRPr lang="en-US"/>
        </a:p>
      </dgm:t>
    </dgm:pt>
    <dgm:pt modelId="{0DF20D06-47D7-4C8B-87D6-828B3E82037E}" type="pres">
      <dgm:prSet presAssocID="{00B8B3AC-20B8-4EC4-A8EF-235BC5F5A66B}" presName="childShp" presStyleLbl="bgAccFollowNode1" presStyleIdx="3" presStyleCnt="5">
        <dgm:presLayoutVars>
          <dgm:bulletEnabled val="1"/>
        </dgm:presLayoutVars>
      </dgm:prSet>
      <dgm:spPr/>
      <dgm:t>
        <a:bodyPr/>
        <a:lstStyle/>
        <a:p>
          <a:endParaRPr lang="en-US"/>
        </a:p>
      </dgm:t>
    </dgm:pt>
    <dgm:pt modelId="{9C6A9530-3F7A-40A0-93B2-13EE48450175}" type="pres">
      <dgm:prSet presAssocID="{C12F661A-3C07-4996-B1DE-E9979BAA6130}" presName="spacing" presStyleCnt="0"/>
      <dgm:spPr/>
    </dgm:pt>
    <dgm:pt modelId="{5C4FA7F1-8D75-41C5-885F-7130B9F3132B}" type="pres">
      <dgm:prSet presAssocID="{5E97FD57-54AB-4B27-AE30-C7C1E305BDD4}" presName="linNode" presStyleCnt="0"/>
      <dgm:spPr/>
    </dgm:pt>
    <dgm:pt modelId="{27140E90-A782-4F49-9536-4CF2106125C6}" type="pres">
      <dgm:prSet presAssocID="{5E97FD57-54AB-4B27-AE30-C7C1E305BDD4}" presName="parentShp" presStyleLbl="node1" presStyleIdx="4" presStyleCnt="5">
        <dgm:presLayoutVars>
          <dgm:bulletEnabled val="1"/>
        </dgm:presLayoutVars>
      </dgm:prSet>
      <dgm:spPr/>
      <dgm:t>
        <a:bodyPr/>
        <a:lstStyle/>
        <a:p>
          <a:endParaRPr lang="en-US"/>
        </a:p>
      </dgm:t>
    </dgm:pt>
    <dgm:pt modelId="{5575DEA2-06AB-46C0-B0F2-C4883C09E699}" type="pres">
      <dgm:prSet presAssocID="{5E97FD57-54AB-4B27-AE30-C7C1E305BDD4}" presName="childShp" presStyleLbl="bgAccFollowNode1" presStyleIdx="4" presStyleCnt="5">
        <dgm:presLayoutVars>
          <dgm:bulletEnabled val="1"/>
        </dgm:presLayoutVars>
      </dgm:prSet>
      <dgm:spPr/>
      <dgm:t>
        <a:bodyPr/>
        <a:lstStyle/>
        <a:p>
          <a:endParaRPr lang="en-US"/>
        </a:p>
      </dgm:t>
    </dgm:pt>
  </dgm:ptLst>
  <dgm:cxnLst>
    <dgm:cxn modelId="{33CD442D-5020-406D-A194-5974E905EABD}" srcId="{A3DCFC5F-74E4-463F-9DD7-0B9E3BD34696}" destId="{535296C0-FC01-4B29-A4D1-E7F66067DE00}" srcOrd="0" destOrd="0" parTransId="{71490512-1623-4ED9-8816-2C9E53A85EC4}" sibTransId="{42DDFBFB-BFA4-4938-B6DA-B0865EC94979}"/>
    <dgm:cxn modelId="{94362D7C-0E89-416E-B0EF-F7228B94A77E}" type="presOf" srcId="{A3DCFC5F-74E4-463F-9DD7-0B9E3BD34696}" destId="{F0F0723D-608A-4F23-B82B-FCDCEB6C406F}" srcOrd="0" destOrd="0" presId="urn:microsoft.com/office/officeart/2005/8/layout/vList6"/>
    <dgm:cxn modelId="{5A0A58D1-0A6C-425E-99F7-8933A336CFE0}" type="presOf" srcId="{5E97FD57-54AB-4B27-AE30-C7C1E305BDD4}" destId="{27140E90-A782-4F49-9536-4CF2106125C6}" srcOrd="0" destOrd="0" presId="urn:microsoft.com/office/officeart/2005/8/layout/vList6"/>
    <dgm:cxn modelId="{A19EC5BF-C948-445E-B8EB-E7F29E458B06}" type="presOf" srcId="{092053E1-A003-4193-AC07-DB3A5F12C67A}" destId="{5575DEA2-06AB-46C0-B0F2-C4883C09E699}" srcOrd="0" destOrd="0" presId="urn:microsoft.com/office/officeart/2005/8/layout/vList6"/>
    <dgm:cxn modelId="{078D8BF2-E139-426F-A7DD-2F662E4C4493}" type="presOf" srcId="{317927C8-6EDF-4347-AC30-5188CD916DD7}" destId="{49BB05C8-E160-4943-9ADC-C2D2D027DA92}" srcOrd="0" destOrd="0" presId="urn:microsoft.com/office/officeart/2005/8/layout/vList6"/>
    <dgm:cxn modelId="{C5B000D0-490D-45E4-B17C-8D8054B1AC75}" srcId="{535296C0-FC01-4B29-A4D1-E7F66067DE00}" destId="{E84827F6-4E02-4394-A52A-042A4EC4B9CE}" srcOrd="0" destOrd="0" parTransId="{F079B647-DDB8-4935-ADFB-C4CF3BD594C2}" sibTransId="{68AA68EB-2CCD-4CA7-841C-FB479EF54276}"/>
    <dgm:cxn modelId="{56BCDDA9-847F-422E-B876-71FB0452130A}" srcId="{A3DCFC5F-74E4-463F-9DD7-0B9E3BD34696}" destId="{6BC79B17-EA7A-48B4-9742-A4B9C684B1F0}" srcOrd="1" destOrd="0" parTransId="{3F2452B3-9661-41CA-BF8C-BEC87C12CFA6}" sibTransId="{5AB4DFBB-CAB3-44F8-BC54-B2D2AF4B3913}"/>
    <dgm:cxn modelId="{5267A362-9E8F-4F94-B48B-5325FA96E67A}" srcId="{A3DCFC5F-74E4-463F-9DD7-0B9E3BD34696}" destId="{00B8B3AC-20B8-4EC4-A8EF-235BC5F5A66B}" srcOrd="3" destOrd="0" parTransId="{57F73584-B8EC-44BD-BAEA-67BF0604B1ED}" sibTransId="{C12F661A-3C07-4996-B1DE-E9979BAA6130}"/>
    <dgm:cxn modelId="{8973274F-BDAF-4953-910F-629D8EE9782F}" type="presOf" srcId="{C3B83D25-3F99-48D7-8756-D1C7BE24A5BB}" destId="{7F86643A-ECF5-4A44-B211-38804D30636E}" srcOrd="0" destOrd="0" presId="urn:microsoft.com/office/officeart/2005/8/layout/vList6"/>
    <dgm:cxn modelId="{889A1BB9-7334-4357-8266-5B77A6CE4727}" type="presOf" srcId="{B9BD8E9B-994B-4529-8B2A-4C6B89BC2174}" destId="{0DF20D06-47D7-4C8B-87D6-828B3E82037E}" srcOrd="0" destOrd="0" presId="urn:microsoft.com/office/officeart/2005/8/layout/vList6"/>
    <dgm:cxn modelId="{BD99AAC3-3D54-4F10-8C92-761501F5023B}" srcId="{A3DCFC5F-74E4-463F-9DD7-0B9E3BD34696}" destId="{5E97FD57-54AB-4B27-AE30-C7C1E305BDD4}" srcOrd="4" destOrd="0" parTransId="{74469A1C-C3A6-4042-9CE7-6D208B7503B9}" sibTransId="{C377E7E0-2040-4933-BB03-E8514F5D910A}"/>
    <dgm:cxn modelId="{0FC0A631-8DE8-45DC-9213-31489BB6300F}" srcId="{6BC79B17-EA7A-48B4-9742-A4B9C684B1F0}" destId="{C3B83D25-3F99-48D7-8756-D1C7BE24A5BB}" srcOrd="0" destOrd="0" parTransId="{A1E0E631-C597-4839-9BE1-A63BABEE7DC4}" sibTransId="{D6B0341D-AFC6-4469-931C-05509DA6B6DC}"/>
    <dgm:cxn modelId="{EBB71F0A-7EB5-464C-8297-83883094CF1F}" type="presOf" srcId="{00B8B3AC-20B8-4EC4-A8EF-235BC5F5A66B}" destId="{B51749BF-3520-4060-8472-5DF61EB6D16D}" srcOrd="0" destOrd="0" presId="urn:microsoft.com/office/officeart/2005/8/layout/vList6"/>
    <dgm:cxn modelId="{3CD8605F-07FA-410F-AB72-57A6DBB478D7}" type="presOf" srcId="{535296C0-FC01-4B29-A4D1-E7F66067DE00}" destId="{856A4207-7565-40FD-9C96-B68229C6B20D}" srcOrd="0" destOrd="0" presId="urn:microsoft.com/office/officeart/2005/8/layout/vList6"/>
    <dgm:cxn modelId="{8FA8B053-E071-4AF4-A7E2-0120727C6B6E}" type="presOf" srcId="{E84827F6-4E02-4394-A52A-042A4EC4B9CE}" destId="{7974503C-7DB9-40B6-AB93-1F5B46A68D98}" srcOrd="0" destOrd="0" presId="urn:microsoft.com/office/officeart/2005/8/layout/vList6"/>
    <dgm:cxn modelId="{B2F094B7-04BD-4920-964B-30027AB95EB9}" srcId="{00B8B3AC-20B8-4EC4-A8EF-235BC5F5A66B}" destId="{B9BD8E9B-994B-4529-8B2A-4C6B89BC2174}" srcOrd="0" destOrd="0" parTransId="{4231398F-FEE8-4A08-9DB8-0E71883B1F99}" sibTransId="{48975489-A875-4694-BF1F-905749BDCD93}"/>
    <dgm:cxn modelId="{0CB07605-701B-4118-9812-FA055E81A8B6}" srcId="{317927C8-6EDF-4347-AC30-5188CD916DD7}" destId="{F7CCFA7A-4145-4ECB-836E-9E9E32491C01}" srcOrd="0" destOrd="0" parTransId="{20E1C663-CF9C-458A-925B-86C628E74EBD}" sibTransId="{0541D6B4-D2C8-41D0-B59B-66668D14B25E}"/>
    <dgm:cxn modelId="{F6D8772D-2F85-4988-AF5A-52D3085DA007}" type="presOf" srcId="{6BC79B17-EA7A-48B4-9742-A4B9C684B1F0}" destId="{C025A7C2-99E1-4B59-B13D-587A6493ADCC}" srcOrd="0" destOrd="0" presId="urn:microsoft.com/office/officeart/2005/8/layout/vList6"/>
    <dgm:cxn modelId="{B9DB0452-E735-458D-B8F0-F7C30343D30A}" srcId="{A3DCFC5F-74E4-463F-9DD7-0B9E3BD34696}" destId="{317927C8-6EDF-4347-AC30-5188CD916DD7}" srcOrd="2" destOrd="0" parTransId="{A81C813E-3875-4700-B536-E7E9F9C02FE7}" sibTransId="{BA613185-554A-4F35-BBCB-D7C0638034BE}"/>
    <dgm:cxn modelId="{8F755199-4534-462A-A292-F54E88111F3F}" type="presOf" srcId="{F7CCFA7A-4145-4ECB-836E-9E9E32491C01}" destId="{56F88AF1-E289-4DD9-AB83-237DD67FE1B9}" srcOrd="0" destOrd="0" presId="urn:microsoft.com/office/officeart/2005/8/layout/vList6"/>
    <dgm:cxn modelId="{FBD4F2AC-F0A9-4631-8363-F70806996CF2}" srcId="{5E97FD57-54AB-4B27-AE30-C7C1E305BDD4}" destId="{092053E1-A003-4193-AC07-DB3A5F12C67A}" srcOrd="0" destOrd="0" parTransId="{ADD47530-60E1-4879-98E1-F81B912491A8}" sibTransId="{C3C6743C-AC5D-4376-9388-496BC403C0E4}"/>
    <dgm:cxn modelId="{4E5B9F01-D42C-43FE-8653-72F8541C8274}" type="presParOf" srcId="{F0F0723D-608A-4F23-B82B-FCDCEB6C406F}" destId="{85A3E697-5742-4F41-896F-961F38936B16}" srcOrd="0" destOrd="0" presId="urn:microsoft.com/office/officeart/2005/8/layout/vList6"/>
    <dgm:cxn modelId="{4FCF53EE-A0EC-489C-ABF9-7D3E6A18F9D3}" type="presParOf" srcId="{85A3E697-5742-4F41-896F-961F38936B16}" destId="{856A4207-7565-40FD-9C96-B68229C6B20D}" srcOrd="0" destOrd="0" presId="urn:microsoft.com/office/officeart/2005/8/layout/vList6"/>
    <dgm:cxn modelId="{CB9D8901-0623-49E8-A1EF-03C77D01F33C}" type="presParOf" srcId="{85A3E697-5742-4F41-896F-961F38936B16}" destId="{7974503C-7DB9-40B6-AB93-1F5B46A68D98}" srcOrd="1" destOrd="0" presId="urn:microsoft.com/office/officeart/2005/8/layout/vList6"/>
    <dgm:cxn modelId="{EE457C3A-2B79-4EA4-94DC-71D9C8E1A51B}" type="presParOf" srcId="{F0F0723D-608A-4F23-B82B-FCDCEB6C406F}" destId="{1BC309A1-86B5-43BD-9265-0E42B38140E5}" srcOrd="1" destOrd="0" presId="urn:microsoft.com/office/officeart/2005/8/layout/vList6"/>
    <dgm:cxn modelId="{415180BF-CDF2-4F74-BFCF-4126557207C1}" type="presParOf" srcId="{F0F0723D-608A-4F23-B82B-FCDCEB6C406F}" destId="{BCF12E5F-50A6-4D24-9853-1EAE3CEAE07C}" srcOrd="2" destOrd="0" presId="urn:microsoft.com/office/officeart/2005/8/layout/vList6"/>
    <dgm:cxn modelId="{9967CAA2-4761-434A-91CC-E7503E1E3482}" type="presParOf" srcId="{BCF12E5F-50A6-4D24-9853-1EAE3CEAE07C}" destId="{C025A7C2-99E1-4B59-B13D-587A6493ADCC}" srcOrd="0" destOrd="0" presId="urn:microsoft.com/office/officeart/2005/8/layout/vList6"/>
    <dgm:cxn modelId="{80D1D1D0-E60B-4AA6-8532-5E6482E462FD}" type="presParOf" srcId="{BCF12E5F-50A6-4D24-9853-1EAE3CEAE07C}" destId="{7F86643A-ECF5-4A44-B211-38804D30636E}" srcOrd="1" destOrd="0" presId="urn:microsoft.com/office/officeart/2005/8/layout/vList6"/>
    <dgm:cxn modelId="{88E36040-BEDA-4966-9014-DB1859967B21}" type="presParOf" srcId="{F0F0723D-608A-4F23-B82B-FCDCEB6C406F}" destId="{5A38B0F5-FC4C-4A06-BABD-4123EAE7E589}" srcOrd="3" destOrd="0" presId="urn:microsoft.com/office/officeart/2005/8/layout/vList6"/>
    <dgm:cxn modelId="{3EB64C60-FDD4-4876-99E3-99C32756B930}" type="presParOf" srcId="{F0F0723D-608A-4F23-B82B-FCDCEB6C406F}" destId="{B0FBE1B6-CB91-4D93-A47A-29672B1585AE}" srcOrd="4" destOrd="0" presId="urn:microsoft.com/office/officeart/2005/8/layout/vList6"/>
    <dgm:cxn modelId="{CD11EFFF-B989-4E40-B148-F281F0DCC397}" type="presParOf" srcId="{B0FBE1B6-CB91-4D93-A47A-29672B1585AE}" destId="{49BB05C8-E160-4943-9ADC-C2D2D027DA92}" srcOrd="0" destOrd="0" presId="urn:microsoft.com/office/officeart/2005/8/layout/vList6"/>
    <dgm:cxn modelId="{A50F407D-2802-432B-9A4D-7059E3B420BF}" type="presParOf" srcId="{B0FBE1B6-CB91-4D93-A47A-29672B1585AE}" destId="{56F88AF1-E289-4DD9-AB83-237DD67FE1B9}" srcOrd="1" destOrd="0" presId="urn:microsoft.com/office/officeart/2005/8/layout/vList6"/>
    <dgm:cxn modelId="{481FA1EC-E51F-4197-A393-B4C1828F5886}" type="presParOf" srcId="{F0F0723D-608A-4F23-B82B-FCDCEB6C406F}" destId="{E4D0DBFE-8DAC-4CF7-8B66-8CF274E40EC7}" srcOrd="5" destOrd="0" presId="urn:microsoft.com/office/officeart/2005/8/layout/vList6"/>
    <dgm:cxn modelId="{C92CB9CF-41C8-4383-B2B3-E0433D428108}" type="presParOf" srcId="{F0F0723D-608A-4F23-B82B-FCDCEB6C406F}" destId="{256BE64A-3D36-41E4-A6D3-207B94B0F484}" srcOrd="6" destOrd="0" presId="urn:microsoft.com/office/officeart/2005/8/layout/vList6"/>
    <dgm:cxn modelId="{92CD224D-0310-4183-A3A7-08B620D8F078}" type="presParOf" srcId="{256BE64A-3D36-41E4-A6D3-207B94B0F484}" destId="{B51749BF-3520-4060-8472-5DF61EB6D16D}" srcOrd="0" destOrd="0" presId="urn:microsoft.com/office/officeart/2005/8/layout/vList6"/>
    <dgm:cxn modelId="{9542D991-2CE2-4463-96C7-2B6221232B49}" type="presParOf" srcId="{256BE64A-3D36-41E4-A6D3-207B94B0F484}" destId="{0DF20D06-47D7-4C8B-87D6-828B3E82037E}" srcOrd="1" destOrd="0" presId="urn:microsoft.com/office/officeart/2005/8/layout/vList6"/>
    <dgm:cxn modelId="{76125AFF-4B84-4E66-8053-7564FC375DB0}" type="presParOf" srcId="{F0F0723D-608A-4F23-B82B-FCDCEB6C406F}" destId="{9C6A9530-3F7A-40A0-93B2-13EE48450175}" srcOrd="7" destOrd="0" presId="urn:microsoft.com/office/officeart/2005/8/layout/vList6"/>
    <dgm:cxn modelId="{5FF511C3-12AC-4125-A40A-C3E4385C38A1}" type="presParOf" srcId="{F0F0723D-608A-4F23-B82B-FCDCEB6C406F}" destId="{5C4FA7F1-8D75-41C5-885F-7130B9F3132B}" srcOrd="8" destOrd="0" presId="urn:microsoft.com/office/officeart/2005/8/layout/vList6"/>
    <dgm:cxn modelId="{FE7DDD56-2EEA-4D52-96CA-F4343D4C00B1}" type="presParOf" srcId="{5C4FA7F1-8D75-41C5-885F-7130B9F3132B}" destId="{27140E90-A782-4F49-9536-4CF2106125C6}" srcOrd="0" destOrd="0" presId="urn:microsoft.com/office/officeart/2005/8/layout/vList6"/>
    <dgm:cxn modelId="{133FBF93-F1C6-4B8F-BA61-63EECFDDA966}" type="presParOf" srcId="{5C4FA7F1-8D75-41C5-885F-7130B9F3132B}" destId="{5575DEA2-06AB-46C0-B0F2-C4883C09E69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DCFC5F-74E4-463F-9DD7-0B9E3BD34696}" type="doc">
      <dgm:prSet loTypeId="urn:microsoft.com/office/officeart/2011/layout/TabList" loCatId="list" qsTypeId="urn:microsoft.com/office/officeart/2005/8/quickstyle/simple2" qsCatId="simple" csTypeId="urn:microsoft.com/office/officeart/2005/8/colors/accent5_5" csCatId="accent5" phldr="1"/>
      <dgm:spPr/>
      <dgm:t>
        <a:bodyPr/>
        <a:lstStyle/>
        <a:p>
          <a:endParaRPr lang="en-CA"/>
        </a:p>
      </dgm:t>
    </dgm:pt>
    <dgm:pt modelId="{535296C0-FC01-4B29-A4D1-E7F66067DE00}">
      <dgm:prSet phldrT="[Text]" custT="1"/>
      <dgm:spPr/>
      <dgm:t>
        <a:bodyPr/>
        <a:lstStyle/>
        <a:p>
          <a:pPr>
            <a:lnSpc>
              <a:spcPct val="100000"/>
            </a:lnSpc>
          </a:pPr>
          <a:r>
            <a:rPr lang="en-CA" sz="2400" b="1" dirty="0">
              <a:latin typeface="Calibri" panose="020F0502020204030204" pitchFamily="34" charset="0"/>
              <a:ea typeface="Calibri" panose="020F0502020204030204" pitchFamily="34" charset="0"/>
              <a:cs typeface="Calibri" panose="020F0502020204030204" pitchFamily="34" charset="0"/>
            </a:rPr>
            <a:t>Energy Management</a:t>
          </a:r>
        </a:p>
      </dgm:t>
    </dgm:pt>
    <dgm:pt modelId="{71490512-1623-4ED9-8816-2C9E53A85EC4}" type="parTrans" cxnId="{33CD442D-5020-406D-A194-5974E905EABD}">
      <dgm:prSet/>
      <dgm:spPr/>
      <dgm:t>
        <a:bodyPr/>
        <a:lstStyle/>
        <a:p>
          <a:endParaRPr lang="en-CA"/>
        </a:p>
      </dgm:t>
    </dgm:pt>
    <dgm:pt modelId="{42DDFBFB-BFA4-4938-B6DA-B0865EC94979}" type="sibTrans" cxnId="{33CD442D-5020-406D-A194-5974E905EABD}">
      <dgm:prSet/>
      <dgm:spPr/>
      <dgm:t>
        <a:bodyPr/>
        <a:lstStyle/>
        <a:p>
          <a:endParaRPr lang="en-CA"/>
        </a:p>
      </dgm:t>
    </dgm:pt>
    <dgm:pt modelId="{6BC79B17-EA7A-48B4-9742-A4B9C684B1F0}">
      <dgm:prSet phldrT="[Text]" custT="1"/>
      <dgm:spPr/>
      <dgm:t>
        <a:bodyPr/>
        <a:lstStyle/>
        <a:p>
          <a:pPr>
            <a:lnSpc>
              <a:spcPct val="100000"/>
            </a:lnSpc>
          </a:pPr>
          <a:endParaRPr lang="en-CA" sz="2000" b="0" i="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CA" sz="2400" b="1" i="0" dirty="0">
              <a:latin typeface="Calibri" panose="020F0502020204030204" pitchFamily="34" charset="0"/>
              <a:ea typeface="Calibri" panose="020F0502020204030204" pitchFamily="34" charset="0"/>
              <a:cs typeface="Calibri" panose="020F0502020204030204" pitchFamily="34" charset="0"/>
            </a:rPr>
            <a:t>Manufacturing</a:t>
          </a:r>
        </a:p>
        <a:p>
          <a:pPr>
            <a:lnSpc>
              <a:spcPct val="100000"/>
            </a:lnSpc>
          </a:pPr>
          <a:endParaRPr lang="en-CA" sz="2000" dirty="0">
            <a:latin typeface="Calibri" panose="020F0502020204030204" pitchFamily="34" charset="0"/>
            <a:ea typeface="Calibri" panose="020F0502020204030204" pitchFamily="34" charset="0"/>
            <a:cs typeface="Calibri" panose="020F0502020204030204" pitchFamily="34" charset="0"/>
          </a:endParaRPr>
        </a:p>
      </dgm:t>
    </dgm:pt>
    <dgm:pt modelId="{3F2452B3-9661-41CA-BF8C-BEC87C12CFA6}" type="parTrans" cxnId="{56BCDDA9-847F-422E-B876-71FB0452130A}">
      <dgm:prSet/>
      <dgm:spPr/>
      <dgm:t>
        <a:bodyPr/>
        <a:lstStyle/>
        <a:p>
          <a:endParaRPr lang="en-CA"/>
        </a:p>
      </dgm:t>
    </dgm:pt>
    <dgm:pt modelId="{5AB4DFBB-CAB3-44F8-BC54-B2D2AF4B3913}" type="sibTrans" cxnId="{56BCDDA9-847F-422E-B876-71FB0452130A}">
      <dgm:prSet/>
      <dgm:spPr/>
      <dgm:t>
        <a:bodyPr/>
        <a:lstStyle/>
        <a:p>
          <a:endParaRPr lang="en-CA"/>
        </a:p>
      </dgm:t>
    </dgm:pt>
    <dgm:pt modelId="{317927C8-6EDF-4347-AC30-5188CD916DD7}">
      <dgm:prSet phldrT="[Text]" custT="1"/>
      <dgm:spPr/>
      <dgm:t>
        <a:bodyPr/>
        <a:lstStyle/>
        <a:p>
          <a:pPr>
            <a:lnSpc>
              <a:spcPct val="100000"/>
            </a:lnSpc>
          </a:pPr>
          <a:r>
            <a:rPr lang="en-CA" sz="2400" b="1" dirty="0">
              <a:latin typeface="Calibri" panose="020F0502020204030204" pitchFamily="34" charset="0"/>
              <a:ea typeface="Calibri" panose="020F0502020204030204" pitchFamily="34" charset="0"/>
              <a:cs typeface="Calibri" panose="020F0502020204030204" pitchFamily="34" charset="0"/>
            </a:rPr>
            <a:t>Retail</a:t>
          </a:r>
        </a:p>
      </dgm:t>
    </dgm:pt>
    <dgm:pt modelId="{A81C813E-3875-4700-B536-E7E9F9C02FE7}" type="parTrans" cxnId="{B9DB0452-E735-458D-B8F0-F7C30343D30A}">
      <dgm:prSet/>
      <dgm:spPr/>
      <dgm:t>
        <a:bodyPr/>
        <a:lstStyle/>
        <a:p>
          <a:endParaRPr lang="en-CA"/>
        </a:p>
      </dgm:t>
    </dgm:pt>
    <dgm:pt modelId="{BA613185-554A-4F35-BBCB-D7C0638034BE}" type="sibTrans" cxnId="{B9DB0452-E735-458D-B8F0-F7C30343D30A}">
      <dgm:prSet/>
      <dgm:spPr/>
      <dgm:t>
        <a:bodyPr/>
        <a:lstStyle/>
        <a:p>
          <a:endParaRPr lang="en-CA"/>
        </a:p>
      </dgm:t>
    </dgm:pt>
    <dgm:pt modelId="{00B8B3AC-20B8-4EC4-A8EF-235BC5F5A66B}">
      <dgm:prSet custT="1"/>
      <dgm:spPr/>
      <dgm:t>
        <a:bodyPr/>
        <a:lstStyle/>
        <a:p>
          <a:pPr>
            <a:lnSpc>
              <a:spcPct val="100000"/>
            </a:lnSpc>
          </a:pPr>
          <a:r>
            <a:rPr lang="en-CA" sz="2400" b="1" i="0" dirty="0">
              <a:latin typeface="Calibri" panose="020F0502020204030204" pitchFamily="34" charset="0"/>
              <a:ea typeface="Calibri" panose="020F0502020204030204" pitchFamily="34" charset="0"/>
              <a:cs typeface="Calibri" panose="020F0502020204030204" pitchFamily="34" charset="0"/>
            </a:rPr>
            <a:t>Finance</a:t>
          </a:r>
          <a:endParaRPr lang="en-US" sz="2400" b="1" i="0" dirty="0">
            <a:latin typeface="Calibri" panose="020F0502020204030204" pitchFamily="34" charset="0"/>
            <a:ea typeface="Calibri" panose="020F0502020204030204" pitchFamily="34" charset="0"/>
            <a:cs typeface="Calibri" panose="020F0502020204030204" pitchFamily="34" charset="0"/>
          </a:endParaRPr>
        </a:p>
      </dgm:t>
    </dgm:pt>
    <dgm:pt modelId="{57F73584-B8EC-44BD-BAEA-67BF0604B1ED}" type="parTrans" cxnId="{5267A362-9E8F-4F94-B48B-5325FA96E67A}">
      <dgm:prSet/>
      <dgm:spPr/>
      <dgm:t>
        <a:bodyPr/>
        <a:lstStyle/>
        <a:p>
          <a:endParaRPr lang="en-CA"/>
        </a:p>
      </dgm:t>
    </dgm:pt>
    <dgm:pt modelId="{C12F661A-3C07-4996-B1DE-E9979BAA6130}" type="sibTrans" cxnId="{5267A362-9E8F-4F94-B48B-5325FA96E67A}">
      <dgm:prSet/>
      <dgm:spPr/>
      <dgm:t>
        <a:bodyPr/>
        <a:lstStyle/>
        <a:p>
          <a:endParaRPr lang="en-CA"/>
        </a:p>
      </dgm:t>
    </dgm:pt>
    <dgm:pt modelId="{5E97FD57-54AB-4B27-AE30-C7C1E305BDD4}">
      <dgm:prSet custT="1"/>
      <dgm:spPr/>
      <dgm:t>
        <a:bodyPr/>
        <a:lstStyle/>
        <a:p>
          <a:pPr>
            <a:lnSpc>
              <a:spcPct val="100000"/>
            </a:lnSpc>
          </a:pPr>
          <a:r>
            <a:rPr lang="en-CA" sz="2400" b="1" i="0" dirty="0">
              <a:latin typeface="Calibri" panose="020F0502020204030204" pitchFamily="34" charset="0"/>
              <a:ea typeface="Calibri" panose="020F0502020204030204" pitchFamily="34" charset="0"/>
              <a:cs typeface="Calibri" panose="020F0502020204030204" pitchFamily="34" charset="0"/>
            </a:rPr>
            <a:t>Healthcare</a:t>
          </a:r>
        </a:p>
      </dgm:t>
    </dgm:pt>
    <dgm:pt modelId="{74469A1C-C3A6-4042-9CE7-6D208B7503B9}" type="parTrans" cxnId="{BD99AAC3-3D54-4F10-8C92-761501F5023B}">
      <dgm:prSet/>
      <dgm:spPr/>
      <dgm:t>
        <a:bodyPr/>
        <a:lstStyle/>
        <a:p>
          <a:endParaRPr lang="en-CA"/>
        </a:p>
      </dgm:t>
    </dgm:pt>
    <dgm:pt modelId="{C377E7E0-2040-4933-BB03-E8514F5D910A}" type="sibTrans" cxnId="{BD99AAC3-3D54-4F10-8C92-761501F5023B}">
      <dgm:prSet/>
      <dgm:spPr/>
      <dgm:t>
        <a:bodyPr/>
        <a:lstStyle/>
        <a:p>
          <a:endParaRPr lang="en-CA"/>
        </a:p>
      </dgm:t>
    </dgm:pt>
    <dgm:pt modelId="{E84827F6-4E02-4394-A52A-042A4EC4B9CE}">
      <dgm:prSet custT="1"/>
      <dgm:spPr/>
      <dgm:t>
        <a:bodyPr/>
        <a:lstStyle/>
        <a:p>
          <a:pPr algn="l">
            <a:lnSpc>
              <a:spcPct val="100000"/>
            </a:lnSpc>
            <a:buFontTx/>
            <a:buNone/>
          </a:pPr>
          <a:r>
            <a:rPr lang="en-US" sz="2000" dirty="0">
              <a:latin typeface="Calibri" panose="020F0502020204030204" pitchFamily="34" charset="0"/>
              <a:ea typeface="Calibri" panose="020F0502020204030204" pitchFamily="34" charset="0"/>
              <a:cs typeface="Calibri" panose="020F0502020204030204" pitchFamily="34" charset="0"/>
            </a:rPr>
            <a:t>In smart grids, RL aids in optimizing energy production, distribution, and consumption, contributing to more efficient and sustainable energy use.</a:t>
          </a:r>
          <a:endParaRPr lang="en-CA" sz="2000" b="1" dirty="0">
            <a:latin typeface="Calibri" panose="020F0502020204030204" pitchFamily="34" charset="0"/>
            <a:ea typeface="Calibri" panose="020F0502020204030204" pitchFamily="34" charset="0"/>
            <a:cs typeface="Calibri" panose="020F0502020204030204" pitchFamily="34" charset="0"/>
          </a:endParaRPr>
        </a:p>
      </dgm:t>
    </dgm:pt>
    <dgm:pt modelId="{F079B647-DDB8-4935-ADFB-C4CF3BD594C2}" type="parTrans" cxnId="{C5B000D0-490D-45E4-B17C-8D8054B1AC75}">
      <dgm:prSet/>
      <dgm:spPr/>
      <dgm:t>
        <a:bodyPr/>
        <a:lstStyle/>
        <a:p>
          <a:endParaRPr lang="en-CA"/>
        </a:p>
      </dgm:t>
    </dgm:pt>
    <dgm:pt modelId="{68AA68EB-2CCD-4CA7-841C-FB479EF54276}" type="sibTrans" cxnId="{C5B000D0-490D-45E4-B17C-8D8054B1AC75}">
      <dgm:prSet/>
      <dgm:spPr/>
      <dgm:t>
        <a:bodyPr/>
        <a:lstStyle/>
        <a:p>
          <a:endParaRPr lang="en-CA"/>
        </a:p>
      </dgm:t>
    </dgm:pt>
    <dgm:pt modelId="{C3B83D25-3F99-48D7-8756-D1C7BE24A5BB}">
      <dgm:prSet custT="1"/>
      <dgm:spPr/>
      <dgm:t>
        <a:bodyPr/>
        <a:lstStyle/>
        <a:p>
          <a:pPr>
            <a:lnSpc>
              <a:spcPct val="100000"/>
            </a:lnSpc>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RL improves operational efficiency by optimizing production lines and maintenance schedules.</a:t>
          </a:r>
          <a:endParaRPr lang="en-CA" sz="2000" b="1" dirty="0">
            <a:latin typeface="Calibri" panose="020F0502020204030204" pitchFamily="34" charset="0"/>
            <a:ea typeface="Calibri" panose="020F0502020204030204" pitchFamily="34" charset="0"/>
            <a:cs typeface="Calibri" panose="020F0502020204030204" pitchFamily="34" charset="0"/>
          </a:endParaRPr>
        </a:p>
      </dgm:t>
    </dgm:pt>
    <dgm:pt modelId="{A1E0E631-C597-4839-9BE1-A63BABEE7DC4}" type="parTrans" cxnId="{0FC0A631-8DE8-45DC-9213-31489BB6300F}">
      <dgm:prSet/>
      <dgm:spPr/>
      <dgm:t>
        <a:bodyPr/>
        <a:lstStyle/>
        <a:p>
          <a:endParaRPr lang="en-CA"/>
        </a:p>
      </dgm:t>
    </dgm:pt>
    <dgm:pt modelId="{D6B0341D-AFC6-4469-931C-05509DA6B6DC}" type="sibTrans" cxnId="{0FC0A631-8DE8-45DC-9213-31489BB6300F}">
      <dgm:prSet/>
      <dgm:spPr/>
      <dgm:t>
        <a:bodyPr/>
        <a:lstStyle/>
        <a:p>
          <a:endParaRPr lang="en-CA"/>
        </a:p>
      </dgm:t>
    </dgm:pt>
    <dgm:pt modelId="{F7CCFA7A-4145-4ECB-836E-9E9E32491C01}">
      <dgm:prSet custT="1"/>
      <dgm:spPr/>
      <dgm:t>
        <a:bodyPr/>
        <a:lstStyle/>
        <a:p>
          <a:pPr>
            <a:lnSpc>
              <a:spcPct val="100000"/>
            </a:lnSpc>
            <a:buFontTx/>
            <a:buNone/>
          </a:pPr>
          <a:r>
            <a:rPr lang="en-US" sz="2000" dirty="0">
              <a:latin typeface="Calibri" panose="020F0502020204030204" pitchFamily="34" charset="0"/>
              <a:ea typeface="Calibri" panose="020F0502020204030204" pitchFamily="34" charset="0"/>
              <a:cs typeface="Calibri" panose="020F0502020204030204" pitchFamily="34" charset="0"/>
            </a:rPr>
            <a:t>Used in recommendation systems, RL helps in personalizing shopping experiences and managing stock levels.</a:t>
          </a:r>
          <a:r>
            <a:rPr lang="en-US" sz="2000" b="0" i="0" dirty="0">
              <a:latin typeface="Calibri" panose="020F0502020204030204" pitchFamily="34" charset="0"/>
              <a:ea typeface="Calibri" panose="020F0502020204030204" pitchFamily="34" charset="0"/>
              <a:cs typeface="Calibri" panose="020F0502020204030204" pitchFamily="34" charset="0"/>
            </a:rPr>
            <a:t>.</a:t>
          </a:r>
          <a:endParaRPr lang="en-CA" sz="2000" dirty="0">
            <a:latin typeface="Calibri" panose="020F0502020204030204" pitchFamily="34" charset="0"/>
            <a:ea typeface="Calibri" panose="020F0502020204030204" pitchFamily="34" charset="0"/>
            <a:cs typeface="Calibri" panose="020F0502020204030204" pitchFamily="34" charset="0"/>
          </a:endParaRPr>
        </a:p>
      </dgm:t>
    </dgm:pt>
    <dgm:pt modelId="{20E1C663-CF9C-458A-925B-86C628E74EBD}" type="parTrans" cxnId="{0CB07605-701B-4118-9812-FA055E81A8B6}">
      <dgm:prSet/>
      <dgm:spPr/>
      <dgm:t>
        <a:bodyPr/>
        <a:lstStyle/>
        <a:p>
          <a:endParaRPr lang="en-CA"/>
        </a:p>
      </dgm:t>
    </dgm:pt>
    <dgm:pt modelId="{0541D6B4-D2C8-41D0-B59B-66668D14B25E}" type="sibTrans" cxnId="{0CB07605-701B-4118-9812-FA055E81A8B6}">
      <dgm:prSet/>
      <dgm:spPr/>
      <dgm:t>
        <a:bodyPr/>
        <a:lstStyle/>
        <a:p>
          <a:endParaRPr lang="en-CA"/>
        </a:p>
      </dgm:t>
    </dgm:pt>
    <dgm:pt modelId="{B9BD8E9B-994B-4529-8B2A-4C6B89BC2174}">
      <dgm:prSet custT="1"/>
      <dgm:spPr/>
      <dgm:t>
        <a:bodyPr/>
        <a:lstStyle/>
        <a:p>
          <a:pPr>
            <a:lnSpc>
              <a:spcPct val="100000"/>
            </a:lnSpc>
            <a:buFontTx/>
            <a:buNone/>
          </a:pPr>
          <a:r>
            <a:rPr lang="en-US" sz="2000" dirty="0">
              <a:latin typeface="Calibri" panose="020F0502020204030204" pitchFamily="34" charset="0"/>
              <a:ea typeface="Calibri" panose="020F0502020204030204" pitchFamily="34" charset="0"/>
              <a:cs typeface="Calibri" panose="020F0502020204030204" pitchFamily="34" charset="0"/>
            </a:rPr>
            <a:t>Beyond trading, RL is used for credit scoring, fraud detection, and managing financial risks.</a:t>
          </a:r>
          <a:endParaRPr lang="en-CA" sz="2000" b="1" dirty="0">
            <a:latin typeface="Calibri" panose="020F0502020204030204" pitchFamily="34" charset="0"/>
            <a:ea typeface="Calibri" panose="020F0502020204030204" pitchFamily="34" charset="0"/>
            <a:cs typeface="Calibri" panose="020F0502020204030204" pitchFamily="34" charset="0"/>
          </a:endParaRPr>
        </a:p>
      </dgm:t>
    </dgm:pt>
    <dgm:pt modelId="{4231398F-FEE8-4A08-9DB8-0E71883B1F99}" type="parTrans" cxnId="{B2F094B7-04BD-4920-964B-30027AB95EB9}">
      <dgm:prSet/>
      <dgm:spPr/>
      <dgm:t>
        <a:bodyPr/>
        <a:lstStyle/>
        <a:p>
          <a:endParaRPr lang="en-CA"/>
        </a:p>
      </dgm:t>
    </dgm:pt>
    <dgm:pt modelId="{48975489-A875-4694-BF1F-905749BDCD93}" type="sibTrans" cxnId="{B2F094B7-04BD-4920-964B-30027AB95EB9}">
      <dgm:prSet/>
      <dgm:spPr/>
      <dgm:t>
        <a:bodyPr/>
        <a:lstStyle/>
        <a:p>
          <a:endParaRPr lang="en-CA"/>
        </a:p>
      </dgm:t>
    </dgm:pt>
    <dgm:pt modelId="{092053E1-A003-4193-AC07-DB3A5F12C67A}">
      <dgm:prSet custT="1"/>
      <dgm:spPr/>
      <dgm:t>
        <a:bodyPr/>
        <a:lstStyle/>
        <a:p>
          <a:pPr>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RL is used to personalize treatment plans, manage patient care, and optimize resource allocation in hospitals.</a:t>
          </a:r>
          <a:endParaRPr lang="en-CA" sz="2000" b="1" dirty="0">
            <a:latin typeface="Calibri" panose="020F0502020204030204" pitchFamily="34" charset="0"/>
            <a:ea typeface="Calibri" panose="020F0502020204030204" pitchFamily="34" charset="0"/>
            <a:cs typeface="Calibri" panose="020F0502020204030204" pitchFamily="34" charset="0"/>
          </a:endParaRPr>
        </a:p>
      </dgm:t>
    </dgm:pt>
    <dgm:pt modelId="{C3C6743C-AC5D-4376-9388-496BC403C0E4}" type="sibTrans" cxnId="{FBD4F2AC-F0A9-4631-8363-F70806996CF2}">
      <dgm:prSet/>
      <dgm:spPr/>
      <dgm:t>
        <a:bodyPr/>
        <a:lstStyle/>
        <a:p>
          <a:endParaRPr lang="en-CA"/>
        </a:p>
      </dgm:t>
    </dgm:pt>
    <dgm:pt modelId="{ADD47530-60E1-4879-98E1-F81B912491A8}" type="parTrans" cxnId="{FBD4F2AC-F0A9-4631-8363-F70806996CF2}">
      <dgm:prSet/>
      <dgm:spPr/>
      <dgm:t>
        <a:bodyPr/>
        <a:lstStyle/>
        <a:p>
          <a:endParaRPr lang="en-CA"/>
        </a:p>
      </dgm:t>
    </dgm:pt>
    <dgm:pt modelId="{1D377A65-797D-4C4F-B43B-38AB53898182}" type="pres">
      <dgm:prSet presAssocID="{A3DCFC5F-74E4-463F-9DD7-0B9E3BD34696}" presName="Name0" presStyleCnt="0">
        <dgm:presLayoutVars>
          <dgm:chMax/>
          <dgm:chPref val="3"/>
          <dgm:dir/>
          <dgm:animOne val="branch"/>
          <dgm:animLvl val="lvl"/>
        </dgm:presLayoutVars>
      </dgm:prSet>
      <dgm:spPr/>
      <dgm:t>
        <a:bodyPr/>
        <a:lstStyle/>
        <a:p>
          <a:endParaRPr lang="en-US"/>
        </a:p>
      </dgm:t>
    </dgm:pt>
    <dgm:pt modelId="{B7365138-F32E-43EF-8072-D9E9765231D9}" type="pres">
      <dgm:prSet presAssocID="{535296C0-FC01-4B29-A4D1-E7F66067DE00}" presName="composite" presStyleCnt="0"/>
      <dgm:spPr/>
    </dgm:pt>
    <dgm:pt modelId="{63E8CFC4-B505-4377-8C39-9CBE8C1BB08B}" type="pres">
      <dgm:prSet presAssocID="{535296C0-FC01-4B29-A4D1-E7F66067DE00}" presName="FirstChild" presStyleLbl="revTx" presStyleIdx="0" presStyleCnt="5">
        <dgm:presLayoutVars>
          <dgm:chMax val="0"/>
          <dgm:chPref val="0"/>
          <dgm:bulletEnabled val="1"/>
        </dgm:presLayoutVars>
      </dgm:prSet>
      <dgm:spPr/>
      <dgm:t>
        <a:bodyPr/>
        <a:lstStyle/>
        <a:p>
          <a:endParaRPr lang="en-US"/>
        </a:p>
      </dgm:t>
    </dgm:pt>
    <dgm:pt modelId="{CFD897C0-1E2B-4115-B315-4DDF5D55F6B2}" type="pres">
      <dgm:prSet presAssocID="{535296C0-FC01-4B29-A4D1-E7F66067DE00}" presName="Parent" presStyleLbl="alignNode1" presStyleIdx="0" presStyleCnt="5" custScaleX="89944">
        <dgm:presLayoutVars>
          <dgm:chMax val="3"/>
          <dgm:chPref val="3"/>
          <dgm:bulletEnabled val="1"/>
        </dgm:presLayoutVars>
      </dgm:prSet>
      <dgm:spPr/>
      <dgm:t>
        <a:bodyPr/>
        <a:lstStyle/>
        <a:p>
          <a:endParaRPr lang="en-US"/>
        </a:p>
      </dgm:t>
    </dgm:pt>
    <dgm:pt modelId="{354B6C1F-1F12-4F2E-85FB-E31D82826F5A}" type="pres">
      <dgm:prSet presAssocID="{535296C0-FC01-4B29-A4D1-E7F66067DE00}" presName="Accent" presStyleLbl="parChTrans1D1" presStyleIdx="0" presStyleCnt="5"/>
      <dgm:spPr/>
    </dgm:pt>
    <dgm:pt modelId="{5F3FFC1E-79E7-4BC1-92D9-18E284CEF5A8}" type="pres">
      <dgm:prSet presAssocID="{42DDFBFB-BFA4-4938-B6DA-B0865EC94979}" presName="sibTrans" presStyleCnt="0"/>
      <dgm:spPr/>
    </dgm:pt>
    <dgm:pt modelId="{8F8FC40F-CD9F-4E91-BFFB-6669F756966B}" type="pres">
      <dgm:prSet presAssocID="{6BC79B17-EA7A-48B4-9742-A4B9C684B1F0}" presName="composite" presStyleCnt="0"/>
      <dgm:spPr/>
    </dgm:pt>
    <dgm:pt modelId="{A7A5F846-CF72-4902-A7A1-E109D286B5DD}" type="pres">
      <dgm:prSet presAssocID="{6BC79B17-EA7A-48B4-9742-A4B9C684B1F0}" presName="FirstChild" presStyleLbl="revTx" presStyleIdx="1" presStyleCnt="5">
        <dgm:presLayoutVars>
          <dgm:chMax val="0"/>
          <dgm:chPref val="0"/>
          <dgm:bulletEnabled val="1"/>
        </dgm:presLayoutVars>
      </dgm:prSet>
      <dgm:spPr/>
      <dgm:t>
        <a:bodyPr/>
        <a:lstStyle/>
        <a:p>
          <a:endParaRPr lang="en-US"/>
        </a:p>
      </dgm:t>
    </dgm:pt>
    <dgm:pt modelId="{356B3090-CC0D-4AA6-961E-C5E57E7822C2}" type="pres">
      <dgm:prSet presAssocID="{6BC79B17-EA7A-48B4-9742-A4B9C684B1F0}" presName="Parent" presStyleLbl="alignNode1" presStyleIdx="1" presStyleCnt="5" custScaleX="90667">
        <dgm:presLayoutVars>
          <dgm:chMax val="3"/>
          <dgm:chPref val="3"/>
          <dgm:bulletEnabled val="1"/>
        </dgm:presLayoutVars>
      </dgm:prSet>
      <dgm:spPr/>
      <dgm:t>
        <a:bodyPr/>
        <a:lstStyle/>
        <a:p>
          <a:endParaRPr lang="en-US"/>
        </a:p>
      </dgm:t>
    </dgm:pt>
    <dgm:pt modelId="{39F2FEEE-50F1-44A7-A644-80C060E39486}" type="pres">
      <dgm:prSet presAssocID="{6BC79B17-EA7A-48B4-9742-A4B9C684B1F0}" presName="Accent" presStyleLbl="parChTrans1D1" presStyleIdx="1" presStyleCnt="5"/>
      <dgm:spPr/>
    </dgm:pt>
    <dgm:pt modelId="{062171ED-92A9-4D34-9B62-592AE35D8709}" type="pres">
      <dgm:prSet presAssocID="{5AB4DFBB-CAB3-44F8-BC54-B2D2AF4B3913}" presName="sibTrans" presStyleCnt="0"/>
      <dgm:spPr/>
    </dgm:pt>
    <dgm:pt modelId="{3FE1818F-4708-428B-B667-7BD722937166}" type="pres">
      <dgm:prSet presAssocID="{317927C8-6EDF-4347-AC30-5188CD916DD7}" presName="composite" presStyleCnt="0"/>
      <dgm:spPr/>
    </dgm:pt>
    <dgm:pt modelId="{A603ACF2-3BD1-43D5-9ABA-EF512653BD6E}" type="pres">
      <dgm:prSet presAssocID="{317927C8-6EDF-4347-AC30-5188CD916DD7}" presName="FirstChild" presStyleLbl="revTx" presStyleIdx="2" presStyleCnt="5" custScaleY="61434">
        <dgm:presLayoutVars>
          <dgm:chMax val="0"/>
          <dgm:chPref val="0"/>
          <dgm:bulletEnabled val="1"/>
        </dgm:presLayoutVars>
      </dgm:prSet>
      <dgm:spPr/>
      <dgm:t>
        <a:bodyPr/>
        <a:lstStyle/>
        <a:p>
          <a:endParaRPr lang="en-US"/>
        </a:p>
      </dgm:t>
    </dgm:pt>
    <dgm:pt modelId="{CF615D2C-606F-49FA-8BDA-DF111AA6F2F3}" type="pres">
      <dgm:prSet presAssocID="{317927C8-6EDF-4347-AC30-5188CD916DD7}" presName="Parent" presStyleLbl="alignNode1" presStyleIdx="2" presStyleCnt="5" custScaleX="89950">
        <dgm:presLayoutVars>
          <dgm:chMax val="3"/>
          <dgm:chPref val="3"/>
          <dgm:bulletEnabled val="1"/>
        </dgm:presLayoutVars>
      </dgm:prSet>
      <dgm:spPr/>
      <dgm:t>
        <a:bodyPr/>
        <a:lstStyle/>
        <a:p>
          <a:endParaRPr lang="en-US"/>
        </a:p>
      </dgm:t>
    </dgm:pt>
    <dgm:pt modelId="{77CC07F5-DF40-465E-A054-274737FBC084}" type="pres">
      <dgm:prSet presAssocID="{317927C8-6EDF-4347-AC30-5188CD916DD7}" presName="Accent" presStyleLbl="parChTrans1D1" presStyleIdx="2" presStyleCnt="5"/>
      <dgm:spPr/>
    </dgm:pt>
    <dgm:pt modelId="{2F45E713-36F6-433F-9AA4-8D1E20E4FB85}" type="pres">
      <dgm:prSet presAssocID="{BA613185-554A-4F35-BBCB-D7C0638034BE}" presName="sibTrans" presStyleCnt="0"/>
      <dgm:spPr/>
    </dgm:pt>
    <dgm:pt modelId="{6EC7C79B-BE88-499E-873C-55A9389EDAE3}" type="pres">
      <dgm:prSet presAssocID="{00B8B3AC-20B8-4EC4-A8EF-235BC5F5A66B}" presName="composite" presStyleCnt="0"/>
      <dgm:spPr/>
    </dgm:pt>
    <dgm:pt modelId="{2D6DA021-186A-483B-9354-7DCB415018EB}" type="pres">
      <dgm:prSet presAssocID="{00B8B3AC-20B8-4EC4-A8EF-235BC5F5A66B}" presName="FirstChild" presStyleLbl="revTx" presStyleIdx="3" presStyleCnt="5">
        <dgm:presLayoutVars>
          <dgm:chMax val="0"/>
          <dgm:chPref val="0"/>
          <dgm:bulletEnabled val="1"/>
        </dgm:presLayoutVars>
      </dgm:prSet>
      <dgm:spPr/>
      <dgm:t>
        <a:bodyPr/>
        <a:lstStyle/>
        <a:p>
          <a:endParaRPr lang="en-US"/>
        </a:p>
      </dgm:t>
    </dgm:pt>
    <dgm:pt modelId="{CBDAC9E4-1370-4E3C-8B3E-7A62DD9AE3AC}" type="pres">
      <dgm:prSet presAssocID="{00B8B3AC-20B8-4EC4-A8EF-235BC5F5A66B}" presName="Parent" presStyleLbl="alignNode1" presStyleIdx="3" presStyleCnt="5" custScaleX="92101">
        <dgm:presLayoutVars>
          <dgm:chMax val="3"/>
          <dgm:chPref val="3"/>
          <dgm:bulletEnabled val="1"/>
        </dgm:presLayoutVars>
      </dgm:prSet>
      <dgm:spPr/>
      <dgm:t>
        <a:bodyPr/>
        <a:lstStyle/>
        <a:p>
          <a:endParaRPr lang="en-US"/>
        </a:p>
      </dgm:t>
    </dgm:pt>
    <dgm:pt modelId="{6B1B600B-E59E-460D-B071-C6FB3F7B6EF7}" type="pres">
      <dgm:prSet presAssocID="{00B8B3AC-20B8-4EC4-A8EF-235BC5F5A66B}" presName="Accent" presStyleLbl="parChTrans1D1" presStyleIdx="3" presStyleCnt="5"/>
      <dgm:spPr/>
    </dgm:pt>
    <dgm:pt modelId="{DB7A1A89-D28E-4A5A-A8D8-6B5056EA3DD8}" type="pres">
      <dgm:prSet presAssocID="{C12F661A-3C07-4996-B1DE-E9979BAA6130}" presName="sibTrans" presStyleCnt="0"/>
      <dgm:spPr/>
    </dgm:pt>
    <dgm:pt modelId="{1D9FC1EB-E7AE-4770-ADD6-C4C6EFF1C2D6}" type="pres">
      <dgm:prSet presAssocID="{5E97FD57-54AB-4B27-AE30-C7C1E305BDD4}" presName="composite" presStyleCnt="0"/>
      <dgm:spPr/>
    </dgm:pt>
    <dgm:pt modelId="{E0EE3DCC-BFE1-4955-A1EB-EBF6DAC0B886}" type="pres">
      <dgm:prSet presAssocID="{5E97FD57-54AB-4B27-AE30-C7C1E305BDD4}" presName="FirstChild" presStyleLbl="revTx" presStyleIdx="4" presStyleCnt="5" custScaleY="100730">
        <dgm:presLayoutVars>
          <dgm:chMax val="0"/>
          <dgm:chPref val="0"/>
          <dgm:bulletEnabled val="1"/>
        </dgm:presLayoutVars>
      </dgm:prSet>
      <dgm:spPr/>
      <dgm:t>
        <a:bodyPr/>
        <a:lstStyle/>
        <a:p>
          <a:endParaRPr lang="en-US"/>
        </a:p>
      </dgm:t>
    </dgm:pt>
    <dgm:pt modelId="{EA3B892B-ECAE-4889-9FB7-D0C2277D7A55}" type="pres">
      <dgm:prSet presAssocID="{5E97FD57-54AB-4B27-AE30-C7C1E305BDD4}" presName="Parent" presStyleLbl="alignNode1" presStyleIdx="4" presStyleCnt="5" custScaleX="92817">
        <dgm:presLayoutVars>
          <dgm:chMax val="3"/>
          <dgm:chPref val="3"/>
          <dgm:bulletEnabled val="1"/>
        </dgm:presLayoutVars>
      </dgm:prSet>
      <dgm:spPr/>
      <dgm:t>
        <a:bodyPr/>
        <a:lstStyle/>
        <a:p>
          <a:endParaRPr lang="en-US"/>
        </a:p>
      </dgm:t>
    </dgm:pt>
    <dgm:pt modelId="{4BE0979C-BF8D-4B64-A6CD-E42135BC640B}" type="pres">
      <dgm:prSet presAssocID="{5E97FD57-54AB-4B27-AE30-C7C1E305BDD4}" presName="Accent" presStyleLbl="parChTrans1D1" presStyleIdx="4" presStyleCnt="5"/>
      <dgm:spPr/>
    </dgm:pt>
  </dgm:ptLst>
  <dgm:cxnLst>
    <dgm:cxn modelId="{BD99AAC3-3D54-4F10-8C92-761501F5023B}" srcId="{A3DCFC5F-74E4-463F-9DD7-0B9E3BD34696}" destId="{5E97FD57-54AB-4B27-AE30-C7C1E305BDD4}" srcOrd="4" destOrd="0" parTransId="{74469A1C-C3A6-4042-9CE7-6D208B7503B9}" sibTransId="{C377E7E0-2040-4933-BB03-E8514F5D910A}"/>
    <dgm:cxn modelId="{B2F094B7-04BD-4920-964B-30027AB95EB9}" srcId="{00B8B3AC-20B8-4EC4-A8EF-235BC5F5A66B}" destId="{B9BD8E9B-994B-4529-8B2A-4C6B89BC2174}" srcOrd="0" destOrd="0" parTransId="{4231398F-FEE8-4A08-9DB8-0E71883B1F99}" sibTransId="{48975489-A875-4694-BF1F-905749BDCD93}"/>
    <dgm:cxn modelId="{56BCDDA9-847F-422E-B876-71FB0452130A}" srcId="{A3DCFC5F-74E4-463F-9DD7-0B9E3BD34696}" destId="{6BC79B17-EA7A-48B4-9742-A4B9C684B1F0}" srcOrd="1" destOrd="0" parTransId="{3F2452B3-9661-41CA-BF8C-BEC87C12CFA6}" sibTransId="{5AB4DFBB-CAB3-44F8-BC54-B2D2AF4B3913}"/>
    <dgm:cxn modelId="{24EFE3DC-1297-4A7A-9E9D-7F43D7AD1F6C}" type="presOf" srcId="{00B8B3AC-20B8-4EC4-A8EF-235BC5F5A66B}" destId="{CBDAC9E4-1370-4E3C-8B3E-7A62DD9AE3AC}" srcOrd="0" destOrd="0" presId="urn:microsoft.com/office/officeart/2011/layout/TabList"/>
    <dgm:cxn modelId="{786BACF7-5F98-445A-8088-AA375D187AF3}" type="presOf" srcId="{F7CCFA7A-4145-4ECB-836E-9E9E32491C01}" destId="{A603ACF2-3BD1-43D5-9ABA-EF512653BD6E}" srcOrd="0" destOrd="0" presId="urn:microsoft.com/office/officeart/2011/layout/TabList"/>
    <dgm:cxn modelId="{0FC0A631-8DE8-45DC-9213-31489BB6300F}" srcId="{6BC79B17-EA7A-48B4-9742-A4B9C684B1F0}" destId="{C3B83D25-3F99-48D7-8756-D1C7BE24A5BB}" srcOrd="0" destOrd="0" parTransId="{A1E0E631-C597-4839-9BE1-A63BABEE7DC4}" sibTransId="{D6B0341D-AFC6-4469-931C-05509DA6B6DC}"/>
    <dgm:cxn modelId="{351475F9-91EE-4913-8256-BA9DBD5551FA}" type="presOf" srcId="{092053E1-A003-4193-AC07-DB3A5F12C67A}" destId="{E0EE3DCC-BFE1-4955-A1EB-EBF6DAC0B886}" srcOrd="0" destOrd="0" presId="urn:microsoft.com/office/officeart/2011/layout/TabList"/>
    <dgm:cxn modelId="{CF9F4FC2-A2DF-47C1-BE6F-BE0276F2EF21}" type="presOf" srcId="{317927C8-6EDF-4347-AC30-5188CD916DD7}" destId="{CF615D2C-606F-49FA-8BDA-DF111AA6F2F3}" srcOrd="0" destOrd="0" presId="urn:microsoft.com/office/officeart/2011/layout/TabList"/>
    <dgm:cxn modelId="{AB6A211A-3744-41EA-839A-C31B08C270E3}" type="presOf" srcId="{B9BD8E9B-994B-4529-8B2A-4C6B89BC2174}" destId="{2D6DA021-186A-483B-9354-7DCB415018EB}" srcOrd="0" destOrd="0" presId="urn:microsoft.com/office/officeart/2011/layout/TabList"/>
    <dgm:cxn modelId="{80106B0F-947D-4E81-898E-F3E22B559A14}" type="presOf" srcId="{6BC79B17-EA7A-48B4-9742-A4B9C684B1F0}" destId="{356B3090-CC0D-4AA6-961E-C5E57E7822C2}" srcOrd="0" destOrd="0" presId="urn:microsoft.com/office/officeart/2011/layout/TabList"/>
    <dgm:cxn modelId="{21B8D7DC-9C54-4088-92B7-0F81B563E21F}" type="presOf" srcId="{535296C0-FC01-4B29-A4D1-E7F66067DE00}" destId="{CFD897C0-1E2B-4115-B315-4DDF5D55F6B2}" srcOrd="0" destOrd="0" presId="urn:microsoft.com/office/officeart/2011/layout/TabList"/>
    <dgm:cxn modelId="{0CB07605-701B-4118-9812-FA055E81A8B6}" srcId="{317927C8-6EDF-4347-AC30-5188CD916DD7}" destId="{F7CCFA7A-4145-4ECB-836E-9E9E32491C01}" srcOrd="0" destOrd="0" parTransId="{20E1C663-CF9C-458A-925B-86C628E74EBD}" sibTransId="{0541D6B4-D2C8-41D0-B59B-66668D14B25E}"/>
    <dgm:cxn modelId="{1A337375-8243-4ADB-B78C-432C6ECE3949}" type="presOf" srcId="{A3DCFC5F-74E4-463F-9DD7-0B9E3BD34696}" destId="{1D377A65-797D-4C4F-B43B-38AB53898182}" srcOrd="0" destOrd="0" presId="urn:microsoft.com/office/officeart/2011/layout/TabList"/>
    <dgm:cxn modelId="{5267A362-9E8F-4F94-B48B-5325FA96E67A}" srcId="{A3DCFC5F-74E4-463F-9DD7-0B9E3BD34696}" destId="{00B8B3AC-20B8-4EC4-A8EF-235BC5F5A66B}" srcOrd="3" destOrd="0" parTransId="{57F73584-B8EC-44BD-BAEA-67BF0604B1ED}" sibTransId="{C12F661A-3C07-4996-B1DE-E9979BAA6130}"/>
    <dgm:cxn modelId="{33CD442D-5020-406D-A194-5974E905EABD}" srcId="{A3DCFC5F-74E4-463F-9DD7-0B9E3BD34696}" destId="{535296C0-FC01-4B29-A4D1-E7F66067DE00}" srcOrd="0" destOrd="0" parTransId="{71490512-1623-4ED9-8816-2C9E53A85EC4}" sibTransId="{42DDFBFB-BFA4-4938-B6DA-B0865EC94979}"/>
    <dgm:cxn modelId="{FBD4F2AC-F0A9-4631-8363-F70806996CF2}" srcId="{5E97FD57-54AB-4B27-AE30-C7C1E305BDD4}" destId="{092053E1-A003-4193-AC07-DB3A5F12C67A}" srcOrd="0" destOrd="0" parTransId="{ADD47530-60E1-4879-98E1-F81B912491A8}" sibTransId="{C3C6743C-AC5D-4376-9388-496BC403C0E4}"/>
    <dgm:cxn modelId="{62B634E2-10B3-46D0-85F6-09A191971F81}" type="presOf" srcId="{5E97FD57-54AB-4B27-AE30-C7C1E305BDD4}" destId="{EA3B892B-ECAE-4889-9FB7-D0C2277D7A55}" srcOrd="0" destOrd="0" presId="urn:microsoft.com/office/officeart/2011/layout/TabList"/>
    <dgm:cxn modelId="{3B08F3FE-C098-43AE-8869-0579A39F50D5}" type="presOf" srcId="{C3B83D25-3F99-48D7-8756-D1C7BE24A5BB}" destId="{A7A5F846-CF72-4902-A7A1-E109D286B5DD}" srcOrd="0" destOrd="0" presId="urn:microsoft.com/office/officeart/2011/layout/TabList"/>
    <dgm:cxn modelId="{498BF942-CF5D-402A-9695-7A9E0F814EFC}" type="presOf" srcId="{E84827F6-4E02-4394-A52A-042A4EC4B9CE}" destId="{63E8CFC4-B505-4377-8C39-9CBE8C1BB08B}" srcOrd="0" destOrd="0" presId="urn:microsoft.com/office/officeart/2011/layout/TabList"/>
    <dgm:cxn modelId="{B9DB0452-E735-458D-B8F0-F7C30343D30A}" srcId="{A3DCFC5F-74E4-463F-9DD7-0B9E3BD34696}" destId="{317927C8-6EDF-4347-AC30-5188CD916DD7}" srcOrd="2" destOrd="0" parTransId="{A81C813E-3875-4700-B536-E7E9F9C02FE7}" sibTransId="{BA613185-554A-4F35-BBCB-D7C0638034BE}"/>
    <dgm:cxn modelId="{C5B000D0-490D-45E4-B17C-8D8054B1AC75}" srcId="{535296C0-FC01-4B29-A4D1-E7F66067DE00}" destId="{E84827F6-4E02-4394-A52A-042A4EC4B9CE}" srcOrd="0" destOrd="0" parTransId="{F079B647-DDB8-4935-ADFB-C4CF3BD594C2}" sibTransId="{68AA68EB-2CCD-4CA7-841C-FB479EF54276}"/>
    <dgm:cxn modelId="{BA29E6DB-6D55-4F78-901A-86E4C134B584}" type="presParOf" srcId="{1D377A65-797D-4C4F-B43B-38AB53898182}" destId="{B7365138-F32E-43EF-8072-D9E9765231D9}" srcOrd="0" destOrd="0" presId="urn:microsoft.com/office/officeart/2011/layout/TabList"/>
    <dgm:cxn modelId="{2192BF29-4601-4BC8-9AE5-67EC0E8236EB}" type="presParOf" srcId="{B7365138-F32E-43EF-8072-D9E9765231D9}" destId="{63E8CFC4-B505-4377-8C39-9CBE8C1BB08B}" srcOrd="0" destOrd="0" presId="urn:microsoft.com/office/officeart/2011/layout/TabList"/>
    <dgm:cxn modelId="{5612EF8A-0393-4E78-B1CD-6B09FF988AB7}" type="presParOf" srcId="{B7365138-F32E-43EF-8072-D9E9765231D9}" destId="{CFD897C0-1E2B-4115-B315-4DDF5D55F6B2}" srcOrd="1" destOrd="0" presId="urn:microsoft.com/office/officeart/2011/layout/TabList"/>
    <dgm:cxn modelId="{045A9A6D-FFAC-4B95-A719-76338B5178D0}" type="presParOf" srcId="{B7365138-F32E-43EF-8072-D9E9765231D9}" destId="{354B6C1F-1F12-4F2E-85FB-E31D82826F5A}" srcOrd="2" destOrd="0" presId="urn:microsoft.com/office/officeart/2011/layout/TabList"/>
    <dgm:cxn modelId="{B65539F1-0951-4EDE-9BCA-46BF7FAD1BB0}" type="presParOf" srcId="{1D377A65-797D-4C4F-B43B-38AB53898182}" destId="{5F3FFC1E-79E7-4BC1-92D9-18E284CEF5A8}" srcOrd="1" destOrd="0" presId="urn:microsoft.com/office/officeart/2011/layout/TabList"/>
    <dgm:cxn modelId="{ECC416AE-792A-4992-81E8-B30ADF74D66E}" type="presParOf" srcId="{1D377A65-797D-4C4F-B43B-38AB53898182}" destId="{8F8FC40F-CD9F-4E91-BFFB-6669F756966B}" srcOrd="2" destOrd="0" presId="urn:microsoft.com/office/officeart/2011/layout/TabList"/>
    <dgm:cxn modelId="{699114BE-B7ED-4D6D-9AA2-44068E23CF47}" type="presParOf" srcId="{8F8FC40F-CD9F-4E91-BFFB-6669F756966B}" destId="{A7A5F846-CF72-4902-A7A1-E109D286B5DD}" srcOrd="0" destOrd="0" presId="urn:microsoft.com/office/officeart/2011/layout/TabList"/>
    <dgm:cxn modelId="{CB6032FD-E09F-4C7F-B997-C03B7164E8E4}" type="presParOf" srcId="{8F8FC40F-CD9F-4E91-BFFB-6669F756966B}" destId="{356B3090-CC0D-4AA6-961E-C5E57E7822C2}" srcOrd="1" destOrd="0" presId="urn:microsoft.com/office/officeart/2011/layout/TabList"/>
    <dgm:cxn modelId="{CF01A200-3548-4F9B-B976-4114349E3338}" type="presParOf" srcId="{8F8FC40F-CD9F-4E91-BFFB-6669F756966B}" destId="{39F2FEEE-50F1-44A7-A644-80C060E39486}" srcOrd="2" destOrd="0" presId="urn:microsoft.com/office/officeart/2011/layout/TabList"/>
    <dgm:cxn modelId="{1FE2647F-CA0F-4CCF-AE52-3F3C28B248D5}" type="presParOf" srcId="{1D377A65-797D-4C4F-B43B-38AB53898182}" destId="{062171ED-92A9-4D34-9B62-592AE35D8709}" srcOrd="3" destOrd="0" presId="urn:microsoft.com/office/officeart/2011/layout/TabList"/>
    <dgm:cxn modelId="{163F9282-53BF-4D61-A67B-FE4A49F7CBAF}" type="presParOf" srcId="{1D377A65-797D-4C4F-B43B-38AB53898182}" destId="{3FE1818F-4708-428B-B667-7BD722937166}" srcOrd="4" destOrd="0" presId="urn:microsoft.com/office/officeart/2011/layout/TabList"/>
    <dgm:cxn modelId="{B80B2D00-6C03-4686-A85F-F14016001221}" type="presParOf" srcId="{3FE1818F-4708-428B-B667-7BD722937166}" destId="{A603ACF2-3BD1-43D5-9ABA-EF512653BD6E}" srcOrd="0" destOrd="0" presId="urn:microsoft.com/office/officeart/2011/layout/TabList"/>
    <dgm:cxn modelId="{19E2DE58-315C-4550-8D72-572B9B24D458}" type="presParOf" srcId="{3FE1818F-4708-428B-B667-7BD722937166}" destId="{CF615D2C-606F-49FA-8BDA-DF111AA6F2F3}" srcOrd="1" destOrd="0" presId="urn:microsoft.com/office/officeart/2011/layout/TabList"/>
    <dgm:cxn modelId="{8B0BB6E2-1F03-4A1B-8173-7B8B4B1FE1C9}" type="presParOf" srcId="{3FE1818F-4708-428B-B667-7BD722937166}" destId="{77CC07F5-DF40-465E-A054-274737FBC084}" srcOrd="2" destOrd="0" presId="urn:microsoft.com/office/officeart/2011/layout/TabList"/>
    <dgm:cxn modelId="{A6DAF650-2D80-457C-818E-B6E6D39ECCC8}" type="presParOf" srcId="{1D377A65-797D-4C4F-B43B-38AB53898182}" destId="{2F45E713-36F6-433F-9AA4-8D1E20E4FB85}" srcOrd="5" destOrd="0" presId="urn:microsoft.com/office/officeart/2011/layout/TabList"/>
    <dgm:cxn modelId="{2CDCBF14-880D-4481-B19B-3D81D5288002}" type="presParOf" srcId="{1D377A65-797D-4C4F-B43B-38AB53898182}" destId="{6EC7C79B-BE88-499E-873C-55A9389EDAE3}" srcOrd="6" destOrd="0" presId="urn:microsoft.com/office/officeart/2011/layout/TabList"/>
    <dgm:cxn modelId="{3EC3406A-3C22-43A1-82A2-DDE7C07D2013}" type="presParOf" srcId="{6EC7C79B-BE88-499E-873C-55A9389EDAE3}" destId="{2D6DA021-186A-483B-9354-7DCB415018EB}" srcOrd="0" destOrd="0" presId="urn:microsoft.com/office/officeart/2011/layout/TabList"/>
    <dgm:cxn modelId="{FAE92823-2163-44E6-AF5E-13E61F8866E8}" type="presParOf" srcId="{6EC7C79B-BE88-499E-873C-55A9389EDAE3}" destId="{CBDAC9E4-1370-4E3C-8B3E-7A62DD9AE3AC}" srcOrd="1" destOrd="0" presId="urn:microsoft.com/office/officeart/2011/layout/TabList"/>
    <dgm:cxn modelId="{F632BB74-0E7E-497F-9842-C80714C6CE7A}" type="presParOf" srcId="{6EC7C79B-BE88-499E-873C-55A9389EDAE3}" destId="{6B1B600B-E59E-460D-B071-C6FB3F7B6EF7}" srcOrd="2" destOrd="0" presId="urn:microsoft.com/office/officeart/2011/layout/TabList"/>
    <dgm:cxn modelId="{030A4A3A-83CE-44C2-8984-6E9606473378}" type="presParOf" srcId="{1D377A65-797D-4C4F-B43B-38AB53898182}" destId="{DB7A1A89-D28E-4A5A-A8D8-6B5056EA3DD8}" srcOrd="7" destOrd="0" presId="urn:microsoft.com/office/officeart/2011/layout/TabList"/>
    <dgm:cxn modelId="{2EC5C41B-2E5F-40AE-89C1-7D93984DA668}" type="presParOf" srcId="{1D377A65-797D-4C4F-B43B-38AB53898182}" destId="{1D9FC1EB-E7AE-4770-ADD6-C4C6EFF1C2D6}" srcOrd="8" destOrd="0" presId="urn:microsoft.com/office/officeart/2011/layout/TabList"/>
    <dgm:cxn modelId="{1AD93DD8-8103-4729-85E1-5A5FF21D01C7}" type="presParOf" srcId="{1D9FC1EB-E7AE-4770-ADD6-C4C6EFF1C2D6}" destId="{E0EE3DCC-BFE1-4955-A1EB-EBF6DAC0B886}" srcOrd="0" destOrd="0" presId="urn:microsoft.com/office/officeart/2011/layout/TabList"/>
    <dgm:cxn modelId="{50BCB64C-7879-4719-9F4A-17A5278D0C27}" type="presParOf" srcId="{1D9FC1EB-E7AE-4770-ADD6-C4C6EFF1C2D6}" destId="{EA3B892B-ECAE-4889-9FB7-D0C2277D7A55}" srcOrd="1" destOrd="0" presId="urn:microsoft.com/office/officeart/2011/layout/TabList"/>
    <dgm:cxn modelId="{124B2C15-83EB-4DC9-823D-930B2FF9E5E7}" type="presParOf" srcId="{1D9FC1EB-E7AE-4770-ADD6-C4C6EFF1C2D6}" destId="{4BE0979C-BF8D-4B64-A6CD-E42135BC640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95438B-3261-437A-951A-2AD4F2F17442}" type="doc">
      <dgm:prSet loTypeId="urn:microsoft.com/office/officeart/2005/8/layout/hChevron3" loCatId="process" qsTypeId="urn:microsoft.com/office/officeart/2005/8/quickstyle/simple5" qsCatId="simple" csTypeId="urn:microsoft.com/office/officeart/2005/8/colors/accent0_3" csCatId="mainScheme" phldr="1"/>
      <dgm:spPr/>
    </dgm:pt>
    <dgm:pt modelId="{B6CE38B8-9F76-4761-980F-0A1980DD386A}">
      <dgm:prSet phldrT="[Text]"/>
      <dgm:spPr/>
      <dgm:t>
        <a:bodyPr/>
        <a:lstStyle/>
        <a:p>
          <a:r>
            <a:rPr lang="en-US" dirty="0"/>
            <a:t>Efficiency</a:t>
          </a:r>
          <a:endParaRPr lang="en-CA" dirty="0"/>
        </a:p>
      </dgm:t>
    </dgm:pt>
    <dgm:pt modelId="{00A229FD-653E-4AB4-80C4-643E898F8319}" type="parTrans" cxnId="{929F7EEC-DEF6-463D-A81F-079FFD90BF09}">
      <dgm:prSet/>
      <dgm:spPr/>
      <dgm:t>
        <a:bodyPr/>
        <a:lstStyle/>
        <a:p>
          <a:endParaRPr lang="en-CA"/>
        </a:p>
      </dgm:t>
    </dgm:pt>
    <dgm:pt modelId="{C4C56354-D680-4B27-B479-668C669089C7}" type="sibTrans" cxnId="{929F7EEC-DEF6-463D-A81F-079FFD90BF09}">
      <dgm:prSet/>
      <dgm:spPr/>
      <dgm:t>
        <a:bodyPr/>
        <a:lstStyle/>
        <a:p>
          <a:endParaRPr lang="en-CA"/>
        </a:p>
      </dgm:t>
    </dgm:pt>
    <dgm:pt modelId="{51D1CD66-5865-4582-94F5-3E531480EF23}">
      <dgm:prSet phldrT="[Text]"/>
      <dgm:spPr/>
      <dgm:t>
        <a:bodyPr/>
        <a:lstStyle/>
        <a:p>
          <a:r>
            <a:rPr lang="en-US" dirty="0"/>
            <a:t>Cost Reduction</a:t>
          </a:r>
          <a:endParaRPr lang="en-CA" dirty="0"/>
        </a:p>
      </dgm:t>
    </dgm:pt>
    <dgm:pt modelId="{4F3E1C69-49F6-4F70-BF16-9D759AD7BBBD}" type="parTrans" cxnId="{8977D35E-8594-4E5B-9C0A-4FDA9D1933EA}">
      <dgm:prSet/>
      <dgm:spPr/>
      <dgm:t>
        <a:bodyPr/>
        <a:lstStyle/>
        <a:p>
          <a:endParaRPr lang="en-CA"/>
        </a:p>
      </dgm:t>
    </dgm:pt>
    <dgm:pt modelId="{EBA2E493-CD9E-4495-8F5F-6A10C047993A}" type="sibTrans" cxnId="{8977D35E-8594-4E5B-9C0A-4FDA9D1933EA}">
      <dgm:prSet/>
      <dgm:spPr/>
      <dgm:t>
        <a:bodyPr/>
        <a:lstStyle/>
        <a:p>
          <a:endParaRPr lang="en-CA"/>
        </a:p>
      </dgm:t>
    </dgm:pt>
    <dgm:pt modelId="{29868899-AA4C-4ACE-9347-DBCA52A8B20E}">
      <dgm:prSet phldrT="[Text]"/>
      <dgm:spPr/>
      <dgm:t>
        <a:bodyPr/>
        <a:lstStyle/>
        <a:p>
          <a:r>
            <a:rPr lang="en-US" dirty="0"/>
            <a:t>Safety and Reliability</a:t>
          </a:r>
          <a:endParaRPr lang="en-CA" dirty="0"/>
        </a:p>
      </dgm:t>
    </dgm:pt>
    <dgm:pt modelId="{F8900113-F662-4BE9-BE55-673DECFB3881}" type="parTrans" cxnId="{4C8B6070-AE83-4887-8835-411EE6400B77}">
      <dgm:prSet/>
      <dgm:spPr/>
      <dgm:t>
        <a:bodyPr/>
        <a:lstStyle/>
        <a:p>
          <a:endParaRPr lang="en-CA"/>
        </a:p>
      </dgm:t>
    </dgm:pt>
    <dgm:pt modelId="{FF468ACC-5254-4A2B-9654-199FA016D192}" type="sibTrans" cxnId="{4C8B6070-AE83-4887-8835-411EE6400B77}">
      <dgm:prSet/>
      <dgm:spPr/>
      <dgm:t>
        <a:bodyPr/>
        <a:lstStyle/>
        <a:p>
          <a:endParaRPr lang="en-CA"/>
        </a:p>
      </dgm:t>
    </dgm:pt>
    <dgm:pt modelId="{D95069ED-39D3-46F5-ABA3-FE9334E572E4}" type="pres">
      <dgm:prSet presAssocID="{1A95438B-3261-437A-951A-2AD4F2F17442}" presName="Name0" presStyleCnt="0">
        <dgm:presLayoutVars>
          <dgm:dir/>
          <dgm:resizeHandles val="exact"/>
        </dgm:presLayoutVars>
      </dgm:prSet>
      <dgm:spPr/>
    </dgm:pt>
    <dgm:pt modelId="{E9512831-8F0C-48E2-9E42-B09C98175278}" type="pres">
      <dgm:prSet presAssocID="{B6CE38B8-9F76-4761-980F-0A1980DD386A}" presName="parTxOnly" presStyleLbl="node1" presStyleIdx="0" presStyleCnt="3">
        <dgm:presLayoutVars>
          <dgm:bulletEnabled val="1"/>
        </dgm:presLayoutVars>
      </dgm:prSet>
      <dgm:spPr/>
      <dgm:t>
        <a:bodyPr/>
        <a:lstStyle/>
        <a:p>
          <a:endParaRPr lang="en-US"/>
        </a:p>
      </dgm:t>
    </dgm:pt>
    <dgm:pt modelId="{75260A22-5872-4BDF-91DF-0BCA61151EE3}" type="pres">
      <dgm:prSet presAssocID="{C4C56354-D680-4B27-B479-668C669089C7}" presName="parSpace" presStyleCnt="0"/>
      <dgm:spPr/>
    </dgm:pt>
    <dgm:pt modelId="{EAFAD05A-08DC-44D6-B2FC-D68CB4D49C96}" type="pres">
      <dgm:prSet presAssocID="{51D1CD66-5865-4582-94F5-3E531480EF23}" presName="parTxOnly" presStyleLbl="node1" presStyleIdx="1" presStyleCnt="3" custLinFactNeighborX="0" custLinFactNeighborY="18813">
        <dgm:presLayoutVars>
          <dgm:bulletEnabled val="1"/>
        </dgm:presLayoutVars>
      </dgm:prSet>
      <dgm:spPr/>
      <dgm:t>
        <a:bodyPr/>
        <a:lstStyle/>
        <a:p>
          <a:endParaRPr lang="en-US"/>
        </a:p>
      </dgm:t>
    </dgm:pt>
    <dgm:pt modelId="{72B5E9A7-52A3-48AB-BF3D-4208D7F2A8FE}" type="pres">
      <dgm:prSet presAssocID="{EBA2E493-CD9E-4495-8F5F-6A10C047993A}" presName="parSpace" presStyleCnt="0"/>
      <dgm:spPr/>
    </dgm:pt>
    <dgm:pt modelId="{134E00D3-60F6-44A9-B9C5-D7D81789F82E}" type="pres">
      <dgm:prSet presAssocID="{29868899-AA4C-4ACE-9347-DBCA52A8B20E}" presName="parTxOnly" presStyleLbl="node1" presStyleIdx="2" presStyleCnt="3">
        <dgm:presLayoutVars>
          <dgm:bulletEnabled val="1"/>
        </dgm:presLayoutVars>
      </dgm:prSet>
      <dgm:spPr/>
      <dgm:t>
        <a:bodyPr/>
        <a:lstStyle/>
        <a:p>
          <a:endParaRPr lang="en-US"/>
        </a:p>
      </dgm:t>
    </dgm:pt>
  </dgm:ptLst>
  <dgm:cxnLst>
    <dgm:cxn modelId="{929F7EEC-DEF6-463D-A81F-079FFD90BF09}" srcId="{1A95438B-3261-437A-951A-2AD4F2F17442}" destId="{B6CE38B8-9F76-4761-980F-0A1980DD386A}" srcOrd="0" destOrd="0" parTransId="{00A229FD-653E-4AB4-80C4-643E898F8319}" sibTransId="{C4C56354-D680-4B27-B479-668C669089C7}"/>
    <dgm:cxn modelId="{6CBC0E43-7EE4-43B2-9088-C2E72164EAEA}" type="presOf" srcId="{29868899-AA4C-4ACE-9347-DBCA52A8B20E}" destId="{134E00D3-60F6-44A9-B9C5-D7D81789F82E}" srcOrd="0" destOrd="0" presId="urn:microsoft.com/office/officeart/2005/8/layout/hChevron3"/>
    <dgm:cxn modelId="{D0961B80-B280-4A15-9C5C-1CF405F06828}" type="presOf" srcId="{B6CE38B8-9F76-4761-980F-0A1980DD386A}" destId="{E9512831-8F0C-48E2-9E42-B09C98175278}" srcOrd="0" destOrd="0" presId="urn:microsoft.com/office/officeart/2005/8/layout/hChevron3"/>
    <dgm:cxn modelId="{4C8B6070-AE83-4887-8835-411EE6400B77}" srcId="{1A95438B-3261-437A-951A-2AD4F2F17442}" destId="{29868899-AA4C-4ACE-9347-DBCA52A8B20E}" srcOrd="2" destOrd="0" parTransId="{F8900113-F662-4BE9-BE55-673DECFB3881}" sibTransId="{FF468ACC-5254-4A2B-9654-199FA016D192}"/>
    <dgm:cxn modelId="{96B59E9C-049F-46FD-BC7B-54778753AB4E}" type="presOf" srcId="{1A95438B-3261-437A-951A-2AD4F2F17442}" destId="{D95069ED-39D3-46F5-ABA3-FE9334E572E4}" srcOrd="0" destOrd="0" presId="urn:microsoft.com/office/officeart/2005/8/layout/hChevron3"/>
    <dgm:cxn modelId="{82A6EB4E-B17A-4C57-B48F-7553B0B3904C}" type="presOf" srcId="{51D1CD66-5865-4582-94F5-3E531480EF23}" destId="{EAFAD05A-08DC-44D6-B2FC-D68CB4D49C96}" srcOrd="0" destOrd="0" presId="urn:microsoft.com/office/officeart/2005/8/layout/hChevron3"/>
    <dgm:cxn modelId="{8977D35E-8594-4E5B-9C0A-4FDA9D1933EA}" srcId="{1A95438B-3261-437A-951A-2AD4F2F17442}" destId="{51D1CD66-5865-4582-94F5-3E531480EF23}" srcOrd="1" destOrd="0" parTransId="{4F3E1C69-49F6-4F70-BF16-9D759AD7BBBD}" sibTransId="{EBA2E493-CD9E-4495-8F5F-6A10C047993A}"/>
    <dgm:cxn modelId="{D7638747-0E77-4CCB-A3FF-F090E8D1E219}" type="presParOf" srcId="{D95069ED-39D3-46F5-ABA3-FE9334E572E4}" destId="{E9512831-8F0C-48E2-9E42-B09C98175278}" srcOrd="0" destOrd="0" presId="urn:microsoft.com/office/officeart/2005/8/layout/hChevron3"/>
    <dgm:cxn modelId="{A50DFB81-EEB0-4B38-B319-D664BD00CFEC}" type="presParOf" srcId="{D95069ED-39D3-46F5-ABA3-FE9334E572E4}" destId="{75260A22-5872-4BDF-91DF-0BCA61151EE3}" srcOrd="1" destOrd="0" presId="urn:microsoft.com/office/officeart/2005/8/layout/hChevron3"/>
    <dgm:cxn modelId="{AFD0CD5C-9263-4DB3-835A-871C45108D24}" type="presParOf" srcId="{D95069ED-39D3-46F5-ABA3-FE9334E572E4}" destId="{EAFAD05A-08DC-44D6-B2FC-D68CB4D49C96}" srcOrd="2" destOrd="0" presId="urn:microsoft.com/office/officeart/2005/8/layout/hChevron3"/>
    <dgm:cxn modelId="{EBCC6D9D-A2CC-449E-BF51-7C0ADAE9B773}" type="presParOf" srcId="{D95069ED-39D3-46F5-ABA3-FE9334E572E4}" destId="{72B5E9A7-52A3-48AB-BF3D-4208D7F2A8FE}" srcOrd="3" destOrd="0" presId="urn:microsoft.com/office/officeart/2005/8/layout/hChevron3"/>
    <dgm:cxn modelId="{AA147EB2-A917-46AB-AA77-FF07FEF36310}" type="presParOf" srcId="{D95069ED-39D3-46F5-ABA3-FE9334E572E4}" destId="{134E00D3-60F6-44A9-B9C5-D7D81789F82E}"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737484-BA0A-4CE9-A532-4D46F60549D1}" type="doc">
      <dgm:prSet loTypeId="urn:microsoft.com/office/officeart/2005/8/layout/lProcess2" loCatId="list" qsTypeId="urn:microsoft.com/office/officeart/2005/8/quickstyle/simple5" qsCatId="simple" csTypeId="urn:microsoft.com/office/officeart/2005/8/colors/accent5_3" csCatId="accent5" phldr="1"/>
      <dgm:spPr/>
      <dgm:t>
        <a:bodyPr/>
        <a:lstStyle/>
        <a:p>
          <a:endParaRPr lang="en-CA"/>
        </a:p>
      </dgm:t>
    </dgm:pt>
    <dgm:pt modelId="{C9EAA1C7-B9B9-41FE-812B-1A2104846B47}">
      <dgm:prSet phldrT="[Text]" custT="1"/>
      <dgm:spPr/>
      <dgm:t>
        <a:bodyPr/>
        <a:lstStyle/>
        <a:p>
          <a:r>
            <a:rPr lang="en-CA" sz="2400" dirty="0">
              <a:latin typeface="Calibri" panose="020F0502020204030204" pitchFamily="34" charset="0"/>
              <a:ea typeface="Calibri" panose="020F0502020204030204" pitchFamily="34" charset="0"/>
              <a:cs typeface="Calibri" panose="020F0502020204030204" pitchFamily="34" charset="0"/>
            </a:rPr>
            <a:t>Environment</a:t>
          </a:r>
        </a:p>
      </dgm:t>
    </dgm:pt>
    <dgm:pt modelId="{B155CEA5-19BF-45C0-A1A4-B85098BDCE8C}" type="parTrans" cxnId="{6805FCFE-554D-4391-B1C2-4F0E34EEF038}">
      <dgm:prSet/>
      <dgm:spPr/>
      <dgm:t>
        <a:bodyPr/>
        <a:lstStyle/>
        <a:p>
          <a:endParaRPr lang="en-CA"/>
        </a:p>
      </dgm:t>
    </dgm:pt>
    <dgm:pt modelId="{CFE8607D-570C-4355-9099-5C4271877EF4}" type="sibTrans" cxnId="{6805FCFE-554D-4391-B1C2-4F0E34EEF038}">
      <dgm:prSet/>
      <dgm:spPr/>
      <dgm:t>
        <a:bodyPr/>
        <a:lstStyle/>
        <a:p>
          <a:endParaRPr lang="en-CA"/>
        </a:p>
      </dgm:t>
    </dgm:pt>
    <dgm:pt modelId="{76DFDD08-3064-4BDE-8CB5-83E4821A64C3}">
      <dgm:prSet phldrT="[Text]" custT="1"/>
      <dgm:spPr/>
      <dgm:t>
        <a:bodyPr/>
        <a:lstStyle/>
        <a:p>
          <a:pPr>
            <a:buFont typeface="+mj-lt"/>
            <a:buNone/>
          </a:pPr>
          <a:r>
            <a:rPr lang="en-US" sz="2000" dirty="0">
              <a:latin typeface="Calibri" panose="020F0502020204030204" pitchFamily="34" charset="0"/>
              <a:ea typeface="Calibri" panose="020F0502020204030204" pitchFamily="34" charset="0"/>
              <a:cs typeface="Calibri" panose="020F0502020204030204" pitchFamily="34" charset="0"/>
            </a:rPr>
            <a:t>The grid in which the Flames game is played, including obstacles and objects.</a:t>
          </a:r>
          <a:endParaRPr lang="en-CA" sz="2000" dirty="0">
            <a:latin typeface="Calibri" panose="020F0502020204030204" pitchFamily="34" charset="0"/>
            <a:ea typeface="Calibri" panose="020F0502020204030204" pitchFamily="34" charset="0"/>
            <a:cs typeface="Calibri" panose="020F0502020204030204" pitchFamily="34" charset="0"/>
          </a:endParaRPr>
        </a:p>
      </dgm:t>
    </dgm:pt>
    <dgm:pt modelId="{60E00989-D7B7-4EC9-B4C2-4C230F59E61F}" type="parTrans" cxnId="{CFA08503-F8CB-4803-ADC5-C73B9DBC83C5}">
      <dgm:prSet/>
      <dgm:spPr/>
      <dgm:t>
        <a:bodyPr/>
        <a:lstStyle/>
        <a:p>
          <a:endParaRPr lang="en-CA"/>
        </a:p>
      </dgm:t>
    </dgm:pt>
    <dgm:pt modelId="{5B646AFF-6795-4D9E-B983-CB8AC6310CC2}" type="sibTrans" cxnId="{CFA08503-F8CB-4803-ADC5-C73B9DBC83C5}">
      <dgm:prSet/>
      <dgm:spPr/>
      <dgm:t>
        <a:bodyPr/>
        <a:lstStyle/>
        <a:p>
          <a:endParaRPr lang="en-CA"/>
        </a:p>
      </dgm:t>
    </dgm:pt>
    <dgm:pt modelId="{F9420018-F139-43C9-B93A-44952295047E}">
      <dgm:prSet phldrT="[Tex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Agent</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CA" sz="2000" dirty="0">
            <a:latin typeface="Calibri" panose="020F0502020204030204" pitchFamily="34" charset="0"/>
            <a:ea typeface="Calibri" panose="020F0502020204030204" pitchFamily="34" charset="0"/>
            <a:cs typeface="Calibri" panose="020F0502020204030204" pitchFamily="34" charset="0"/>
          </a:endParaRPr>
        </a:p>
      </dgm:t>
    </dgm:pt>
    <dgm:pt modelId="{C8322B39-F392-47DE-9622-2C0F715ACD83}" type="parTrans" cxnId="{1C27EA4A-702D-4A94-B4D5-B9BB662DB826}">
      <dgm:prSet/>
      <dgm:spPr/>
      <dgm:t>
        <a:bodyPr/>
        <a:lstStyle/>
        <a:p>
          <a:endParaRPr lang="en-CA"/>
        </a:p>
      </dgm:t>
    </dgm:pt>
    <dgm:pt modelId="{2FC74EB1-0E49-40BC-8FE4-0393DC04FADA}" type="sibTrans" cxnId="{1C27EA4A-702D-4A94-B4D5-B9BB662DB826}">
      <dgm:prSet/>
      <dgm:spPr/>
      <dgm:t>
        <a:bodyPr/>
        <a:lstStyle/>
        <a:p>
          <a:endParaRPr lang="en-CA"/>
        </a:p>
      </dgm:t>
    </dgm:pt>
    <dgm:pt modelId="{4035AE50-9A5B-4BFB-A4A8-95A5FDEFC832}">
      <dgm:prSet phldrT="[Text]" custT="1"/>
      <dgm:spPr/>
      <dgm:t>
        <a:bodyPr/>
        <a:lstStyle/>
        <a:p>
          <a:pPr>
            <a:buFont typeface="+mj-lt"/>
            <a:buNone/>
          </a:pPr>
          <a:r>
            <a:rPr lang="en-US" sz="2000" dirty="0">
              <a:latin typeface="Calibri" panose="020F0502020204030204" pitchFamily="34" charset="0"/>
              <a:ea typeface="Calibri" panose="020F0502020204030204" pitchFamily="34" charset="0"/>
              <a:cs typeface="Calibri" panose="020F0502020204030204" pitchFamily="34" charset="0"/>
            </a:rPr>
            <a:t>The RL algorithm, controlling the Flames movements.</a:t>
          </a:r>
          <a:endParaRPr lang="en-CA" sz="2000" dirty="0">
            <a:latin typeface="Calibri" panose="020F0502020204030204" pitchFamily="34" charset="0"/>
            <a:ea typeface="Calibri" panose="020F0502020204030204" pitchFamily="34" charset="0"/>
            <a:cs typeface="Calibri" panose="020F0502020204030204" pitchFamily="34" charset="0"/>
          </a:endParaRPr>
        </a:p>
      </dgm:t>
    </dgm:pt>
    <dgm:pt modelId="{3CD8AEC8-2345-4E2A-96AF-E76C022B1A41}" type="parTrans" cxnId="{E2385406-5DED-4F8E-9C34-362D73677410}">
      <dgm:prSet/>
      <dgm:spPr/>
      <dgm:t>
        <a:bodyPr/>
        <a:lstStyle/>
        <a:p>
          <a:endParaRPr lang="en-CA"/>
        </a:p>
      </dgm:t>
    </dgm:pt>
    <dgm:pt modelId="{795A94A4-4E23-441D-B8E4-3480445531F9}" type="sibTrans" cxnId="{E2385406-5DED-4F8E-9C34-362D73677410}">
      <dgm:prSet/>
      <dgm:spPr/>
      <dgm:t>
        <a:bodyPr/>
        <a:lstStyle/>
        <a:p>
          <a:endParaRPr lang="en-CA"/>
        </a:p>
      </dgm:t>
    </dgm:pt>
    <dgm:pt modelId="{03026CB0-89B2-4D0D-8D0A-1991853F9160}">
      <dgm:prSet phldrT="[Tex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States</a:t>
          </a:r>
          <a:endParaRPr lang="en-CA" sz="2400" dirty="0">
            <a:latin typeface="Calibri" panose="020F0502020204030204" pitchFamily="34" charset="0"/>
            <a:ea typeface="Calibri" panose="020F0502020204030204" pitchFamily="34" charset="0"/>
            <a:cs typeface="Calibri" panose="020F0502020204030204" pitchFamily="34" charset="0"/>
          </a:endParaRPr>
        </a:p>
      </dgm:t>
    </dgm:pt>
    <dgm:pt modelId="{DE666362-C410-4513-A12F-819AA7C945A2}" type="parTrans" cxnId="{B96A0A14-30B0-480A-8AC6-3881963F6567}">
      <dgm:prSet/>
      <dgm:spPr/>
      <dgm:t>
        <a:bodyPr/>
        <a:lstStyle/>
        <a:p>
          <a:endParaRPr lang="en-CA"/>
        </a:p>
      </dgm:t>
    </dgm:pt>
    <dgm:pt modelId="{F1790AE7-F8EE-4299-8B1E-154559C6EF92}" type="sibTrans" cxnId="{B96A0A14-30B0-480A-8AC6-3881963F6567}">
      <dgm:prSet/>
      <dgm:spPr/>
      <dgm:t>
        <a:bodyPr/>
        <a:lstStyle/>
        <a:p>
          <a:endParaRPr lang="en-CA"/>
        </a:p>
      </dgm:t>
    </dgm:pt>
    <dgm:pt modelId="{830884C1-64BA-4A54-9F8E-D6D8A205167C}">
      <dgm:prSet phldrT="[Text]" custT="1"/>
      <dgm:spPr/>
      <dgm:t>
        <a:bodyPr/>
        <a:lstStyle/>
        <a:p>
          <a:pPr>
            <a:buFont typeface="+mj-lt"/>
            <a:buNone/>
          </a:pPr>
          <a:r>
            <a:rPr lang="en-US" sz="2000" dirty="0">
              <a:latin typeface="Calibri" panose="020F0502020204030204" pitchFamily="34" charset="0"/>
              <a:ea typeface="Calibri" panose="020F0502020204030204" pitchFamily="34" charset="0"/>
              <a:cs typeface="Calibri" panose="020F0502020204030204" pitchFamily="34" charset="0"/>
            </a:rPr>
            <a:t>The various positions of the Flames objects on the grid.</a:t>
          </a:r>
          <a:endParaRPr lang="en-CA" sz="2000" dirty="0">
            <a:latin typeface="Calibri" panose="020F0502020204030204" pitchFamily="34" charset="0"/>
            <a:ea typeface="Calibri" panose="020F0502020204030204" pitchFamily="34" charset="0"/>
            <a:cs typeface="Calibri" panose="020F0502020204030204" pitchFamily="34" charset="0"/>
          </a:endParaRPr>
        </a:p>
      </dgm:t>
    </dgm:pt>
    <dgm:pt modelId="{A55F236C-A30B-4048-B204-FC0A269CF9B5}" type="parTrans" cxnId="{A4114078-A688-4EC6-8DDA-14AC369BAD43}">
      <dgm:prSet/>
      <dgm:spPr/>
      <dgm:t>
        <a:bodyPr/>
        <a:lstStyle/>
        <a:p>
          <a:endParaRPr lang="en-CA"/>
        </a:p>
      </dgm:t>
    </dgm:pt>
    <dgm:pt modelId="{DDD1A1D9-371F-4C4B-9786-2EAC6D68A9B4}" type="sibTrans" cxnId="{A4114078-A688-4EC6-8DDA-14AC369BAD43}">
      <dgm:prSet/>
      <dgm:spPr/>
      <dgm:t>
        <a:bodyPr/>
        <a:lstStyle/>
        <a:p>
          <a:endParaRPr lang="en-CA"/>
        </a:p>
      </dgm:t>
    </dgm:pt>
    <dgm:pt modelId="{A17C2124-5A5B-40F5-8533-3C44AE28B777}">
      <dgm:prSe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Actions</a:t>
          </a:r>
          <a:endParaRPr lang="en-CA" sz="2400" dirty="0">
            <a:latin typeface="Calibri" panose="020F0502020204030204" pitchFamily="34" charset="0"/>
            <a:ea typeface="Calibri" panose="020F0502020204030204" pitchFamily="34" charset="0"/>
            <a:cs typeface="Calibri" panose="020F0502020204030204" pitchFamily="34" charset="0"/>
          </a:endParaRPr>
        </a:p>
      </dgm:t>
    </dgm:pt>
    <dgm:pt modelId="{CC5D2A25-9DCB-4329-AD95-21E5640E4EE2}" type="parTrans" cxnId="{75CF1AC6-46A2-4E78-A1C5-E4869846C90A}">
      <dgm:prSet/>
      <dgm:spPr/>
      <dgm:t>
        <a:bodyPr/>
        <a:lstStyle/>
        <a:p>
          <a:endParaRPr lang="en-CA"/>
        </a:p>
      </dgm:t>
    </dgm:pt>
    <dgm:pt modelId="{B8A1BBF0-2232-4B83-B0E6-4CCD06F8C001}" type="sibTrans" cxnId="{75CF1AC6-46A2-4E78-A1C5-E4869846C90A}">
      <dgm:prSet/>
      <dgm:spPr/>
      <dgm:t>
        <a:bodyPr/>
        <a:lstStyle/>
        <a:p>
          <a:endParaRPr lang="en-CA"/>
        </a:p>
      </dgm:t>
    </dgm:pt>
    <dgm:pt modelId="{30BCA3AD-949E-458D-BFD4-09C8131F8488}">
      <dgm:prSet custT="1"/>
      <dgm:spPr/>
      <dgm:t>
        <a:bodyPr/>
        <a:lstStyle/>
        <a:p>
          <a:pPr>
            <a:buFont typeface="+mj-lt"/>
            <a:buNone/>
          </a:pPr>
          <a:r>
            <a:rPr lang="en-US" sz="2000" dirty="0">
              <a:latin typeface="Calibri" panose="020F0502020204030204" pitchFamily="34" charset="0"/>
              <a:ea typeface="Calibri" panose="020F0502020204030204" pitchFamily="34" charset="0"/>
              <a:cs typeface="Calibri" panose="020F0502020204030204" pitchFamily="34" charset="0"/>
            </a:rPr>
            <a:t>Moving the Flames in different directions (up, down, left, right).</a:t>
          </a:r>
          <a:endParaRPr lang="en-CA" sz="2000" dirty="0">
            <a:latin typeface="Calibri" panose="020F0502020204030204" pitchFamily="34" charset="0"/>
            <a:ea typeface="Calibri" panose="020F0502020204030204" pitchFamily="34" charset="0"/>
            <a:cs typeface="Calibri" panose="020F0502020204030204" pitchFamily="34" charset="0"/>
          </a:endParaRPr>
        </a:p>
      </dgm:t>
    </dgm:pt>
    <dgm:pt modelId="{C0C2C997-56ED-4A71-9C77-BE0C222F6C2A}" type="parTrans" cxnId="{768A0A50-E711-42DD-BCE5-65BEE3AFE10A}">
      <dgm:prSet/>
      <dgm:spPr/>
      <dgm:t>
        <a:bodyPr/>
        <a:lstStyle/>
        <a:p>
          <a:endParaRPr lang="en-CA"/>
        </a:p>
      </dgm:t>
    </dgm:pt>
    <dgm:pt modelId="{A762F9BD-917F-4283-BC15-A0E6C25BEC2C}" type="sibTrans" cxnId="{768A0A50-E711-42DD-BCE5-65BEE3AFE10A}">
      <dgm:prSet/>
      <dgm:spPr/>
      <dgm:t>
        <a:bodyPr/>
        <a:lstStyle/>
        <a:p>
          <a:endParaRPr lang="en-CA"/>
        </a:p>
      </dgm:t>
    </dgm:pt>
    <dgm:pt modelId="{D053C40D-8219-4FA7-A5E4-3AAE93241559}">
      <dgm:prSe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Rewards</a:t>
          </a:r>
          <a:endParaRPr lang="en-CA" sz="2400" dirty="0">
            <a:latin typeface="Calibri" panose="020F0502020204030204" pitchFamily="34" charset="0"/>
            <a:ea typeface="Calibri" panose="020F0502020204030204" pitchFamily="34" charset="0"/>
            <a:cs typeface="Calibri" panose="020F0502020204030204" pitchFamily="34" charset="0"/>
          </a:endParaRPr>
        </a:p>
      </dgm:t>
    </dgm:pt>
    <dgm:pt modelId="{C904FE7A-4A04-41D0-9239-0A210F088E80}" type="parTrans" cxnId="{BC3B3445-F5B0-41F3-BA0C-32CF79442CF9}">
      <dgm:prSet/>
      <dgm:spPr/>
      <dgm:t>
        <a:bodyPr/>
        <a:lstStyle/>
        <a:p>
          <a:endParaRPr lang="en-CA"/>
        </a:p>
      </dgm:t>
    </dgm:pt>
    <dgm:pt modelId="{E2381503-4EF7-4D2C-BC69-1D06B1C859DE}" type="sibTrans" cxnId="{BC3B3445-F5B0-41F3-BA0C-32CF79442CF9}">
      <dgm:prSet/>
      <dgm:spPr/>
      <dgm:t>
        <a:bodyPr/>
        <a:lstStyle/>
        <a:p>
          <a:endParaRPr lang="en-CA"/>
        </a:p>
      </dgm:t>
    </dgm:pt>
    <dgm:pt modelId="{FAB66122-0E1B-4706-9810-0C35A3367640}">
      <dgm:prSet custT="1"/>
      <dgm:spPr/>
      <dgm:t>
        <a:bodyPr/>
        <a:lstStyle/>
        <a:p>
          <a:pPr>
            <a:buFont typeface="+mj-lt"/>
            <a:buNone/>
          </a:pPr>
          <a:r>
            <a:rPr lang="en-US" sz="2000" dirty="0">
              <a:latin typeface="Calibri" panose="020F0502020204030204" pitchFamily="34" charset="0"/>
              <a:ea typeface="Calibri" panose="020F0502020204030204" pitchFamily="34" charset="0"/>
              <a:cs typeface="Calibri" panose="020F0502020204030204" pitchFamily="34" charset="0"/>
            </a:rPr>
            <a:t>Positive for chasing object (increasing the length of character), negative for hitting walls, itself or Enemy object.</a:t>
          </a:r>
          <a:endParaRPr lang="en-CA" sz="2000" dirty="0">
            <a:latin typeface="Calibri" panose="020F0502020204030204" pitchFamily="34" charset="0"/>
            <a:ea typeface="Calibri" panose="020F0502020204030204" pitchFamily="34" charset="0"/>
            <a:cs typeface="Calibri" panose="020F0502020204030204" pitchFamily="34" charset="0"/>
          </a:endParaRPr>
        </a:p>
      </dgm:t>
    </dgm:pt>
    <dgm:pt modelId="{B9ABF1D0-DA9D-4C79-A0EE-E9E126C9F212}" type="parTrans" cxnId="{1C8EFD59-0EB9-456C-AC20-58608D4E20F0}">
      <dgm:prSet/>
      <dgm:spPr/>
      <dgm:t>
        <a:bodyPr/>
        <a:lstStyle/>
        <a:p>
          <a:endParaRPr lang="en-CA"/>
        </a:p>
      </dgm:t>
    </dgm:pt>
    <dgm:pt modelId="{838A1E14-C703-473D-85C9-3B1932CD6934}" type="sibTrans" cxnId="{1C8EFD59-0EB9-456C-AC20-58608D4E20F0}">
      <dgm:prSet/>
      <dgm:spPr/>
      <dgm:t>
        <a:bodyPr/>
        <a:lstStyle/>
        <a:p>
          <a:endParaRPr lang="en-CA"/>
        </a:p>
      </dgm:t>
    </dgm:pt>
    <dgm:pt modelId="{52C78EF9-722A-423E-8A65-D53C48129DA4}" type="pres">
      <dgm:prSet presAssocID="{89737484-BA0A-4CE9-A532-4D46F60549D1}" presName="theList" presStyleCnt="0">
        <dgm:presLayoutVars>
          <dgm:dir/>
          <dgm:animLvl val="lvl"/>
          <dgm:resizeHandles val="exact"/>
        </dgm:presLayoutVars>
      </dgm:prSet>
      <dgm:spPr/>
      <dgm:t>
        <a:bodyPr/>
        <a:lstStyle/>
        <a:p>
          <a:endParaRPr lang="en-US"/>
        </a:p>
      </dgm:t>
    </dgm:pt>
    <dgm:pt modelId="{205F836C-55A3-4733-8D36-DCC7C869F8DE}" type="pres">
      <dgm:prSet presAssocID="{C9EAA1C7-B9B9-41FE-812B-1A2104846B47}" presName="compNode" presStyleCnt="0"/>
      <dgm:spPr/>
    </dgm:pt>
    <dgm:pt modelId="{0077E1B8-7EEE-41A0-AEB7-3C36E441AD52}" type="pres">
      <dgm:prSet presAssocID="{C9EAA1C7-B9B9-41FE-812B-1A2104846B47}" presName="aNode" presStyleLbl="bgShp" presStyleIdx="0" presStyleCnt="5"/>
      <dgm:spPr/>
      <dgm:t>
        <a:bodyPr/>
        <a:lstStyle/>
        <a:p>
          <a:endParaRPr lang="en-US"/>
        </a:p>
      </dgm:t>
    </dgm:pt>
    <dgm:pt modelId="{729D3721-430E-4200-8876-D0F5B06CFEFE}" type="pres">
      <dgm:prSet presAssocID="{C9EAA1C7-B9B9-41FE-812B-1A2104846B47}" presName="textNode" presStyleLbl="bgShp" presStyleIdx="0" presStyleCnt="5"/>
      <dgm:spPr/>
      <dgm:t>
        <a:bodyPr/>
        <a:lstStyle/>
        <a:p>
          <a:endParaRPr lang="en-US"/>
        </a:p>
      </dgm:t>
    </dgm:pt>
    <dgm:pt modelId="{31FDF005-F7A6-4A3D-8669-6B6B327096F2}" type="pres">
      <dgm:prSet presAssocID="{C9EAA1C7-B9B9-41FE-812B-1A2104846B47}" presName="compChildNode" presStyleCnt="0"/>
      <dgm:spPr/>
    </dgm:pt>
    <dgm:pt modelId="{B2EB4986-8008-400F-B932-A0E0E5CA5024}" type="pres">
      <dgm:prSet presAssocID="{C9EAA1C7-B9B9-41FE-812B-1A2104846B47}" presName="theInnerList" presStyleCnt="0"/>
      <dgm:spPr/>
    </dgm:pt>
    <dgm:pt modelId="{BDE5D8DA-7864-4AF2-B5C7-A6B6AFFE93BC}" type="pres">
      <dgm:prSet presAssocID="{76DFDD08-3064-4BDE-8CB5-83E4821A64C3}" presName="childNode" presStyleLbl="node1" presStyleIdx="0" presStyleCnt="5">
        <dgm:presLayoutVars>
          <dgm:bulletEnabled val="1"/>
        </dgm:presLayoutVars>
      </dgm:prSet>
      <dgm:spPr/>
      <dgm:t>
        <a:bodyPr/>
        <a:lstStyle/>
        <a:p>
          <a:endParaRPr lang="en-US"/>
        </a:p>
      </dgm:t>
    </dgm:pt>
    <dgm:pt modelId="{412AE002-22DD-404C-B35C-21D5D90AFE04}" type="pres">
      <dgm:prSet presAssocID="{C9EAA1C7-B9B9-41FE-812B-1A2104846B47}" presName="aSpace" presStyleCnt="0"/>
      <dgm:spPr/>
    </dgm:pt>
    <dgm:pt modelId="{49C41AEB-35C7-46C2-A077-8AC5395536D8}" type="pres">
      <dgm:prSet presAssocID="{F9420018-F139-43C9-B93A-44952295047E}" presName="compNode" presStyleCnt="0"/>
      <dgm:spPr/>
    </dgm:pt>
    <dgm:pt modelId="{E73FF08C-64A3-4BFB-9049-E1FC1D928C06}" type="pres">
      <dgm:prSet presAssocID="{F9420018-F139-43C9-B93A-44952295047E}" presName="aNode" presStyleLbl="bgShp" presStyleIdx="1" presStyleCnt="5"/>
      <dgm:spPr/>
      <dgm:t>
        <a:bodyPr/>
        <a:lstStyle/>
        <a:p>
          <a:endParaRPr lang="en-US"/>
        </a:p>
      </dgm:t>
    </dgm:pt>
    <dgm:pt modelId="{FCA7B77E-D7EF-48A5-B9E4-B9E4E4366C40}" type="pres">
      <dgm:prSet presAssocID="{F9420018-F139-43C9-B93A-44952295047E}" presName="textNode" presStyleLbl="bgShp" presStyleIdx="1" presStyleCnt="5"/>
      <dgm:spPr/>
      <dgm:t>
        <a:bodyPr/>
        <a:lstStyle/>
        <a:p>
          <a:endParaRPr lang="en-US"/>
        </a:p>
      </dgm:t>
    </dgm:pt>
    <dgm:pt modelId="{42A8F30F-2047-4E4A-8F9D-78D249A6ED00}" type="pres">
      <dgm:prSet presAssocID="{F9420018-F139-43C9-B93A-44952295047E}" presName="compChildNode" presStyleCnt="0"/>
      <dgm:spPr/>
    </dgm:pt>
    <dgm:pt modelId="{E61B7366-58BD-41A8-A1B5-EE615DCF57AD}" type="pres">
      <dgm:prSet presAssocID="{F9420018-F139-43C9-B93A-44952295047E}" presName="theInnerList" presStyleCnt="0"/>
      <dgm:spPr/>
    </dgm:pt>
    <dgm:pt modelId="{EA1AEC4A-A2B3-49E1-A7A5-43241D8EA5E5}" type="pres">
      <dgm:prSet presAssocID="{4035AE50-9A5B-4BFB-A4A8-95A5FDEFC832}" presName="childNode" presStyleLbl="node1" presStyleIdx="1" presStyleCnt="5">
        <dgm:presLayoutVars>
          <dgm:bulletEnabled val="1"/>
        </dgm:presLayoutVars>
      </dgm:prSet>
      <dgm:spPr/>
      <dgm:t>
        <a:bodyPr/>
        <a:lstStyle/>
        <a:p>
          <a:endParaRPr lang="en-US"/>
        </a:p>
      </dgm:t>
    </dgm:pt>
    <dgm:pt modelId="{BEE1ECA9-C6A8-4020-8155-93B303F5D28D}" type="pres">
      <dgm:prSet presAssocID="{F9420018-F139-43C9-B93A-44952295047E}" presName="aSpace" presStyleCnt="0"/>
      <dgm:spPr/>
    </dgm:pt>
    <dgm:pt modelId="{935EEFE0-802B-4BA8-BA42-087EA39295D8}" type="pres">
      <dgm:prSet presAssocID="{03026CB0-89B2-4D0D-8D0A-1991853F9160}" presName="compNode" presStyleCnt="0"/>
      <dgm:spPr/>
    </dgm:pt>
    <dgm:pt modelId="{E43063BB-2E83-41E7-BD40-71F809C98BF1}" type="pres">
      <dgm:prSet presAssocID="{03026CB0-89B2-4D0D-8D0A-1991853F9160}" presName="aNode" presStyleLbl="bgShp" presStyleIdx="2" presStyleCnt="5"/>
      <dgm:spPr/>
      <dgm:t>
        <a:bodyPr/>
        <a:lstStyle/>
        <a:p>
          <a:endParaRPr lang="en-US"/>
        </a:p>
      </dgm:t>
    </dgm:pt>
    <dgm:pt modelId="{4969B70F-ABCF-4325-889C-C3BE9226B205}" type="pres">
      <dgm:prSet presAssocID="{03026CB0-89B2-4D0D-8D0A-1991853F9160}" presName="textNode" presStyleLbl="bgShp" presStyleIdx="2" presStyleCnt="5"/>
      <dgm:spPr/>
      <dgm:t>
        <a:bodyPr/>
        <a:lstStyle/>
        <a:p>
          <a:endParaRPr lang="en-US"/>
        </a:p>
      </dgm:t>
    </dgm:pt>
    <dgm:pt modelId="{D6B33EA8-C8CA-4A32-A04A-72BD9085A145}" type="pres">
      <dgm:prSet presAssocID="{03026CB0-89B2-4D0D-8D0A-1991853F9160}" presName="compChildNode" presStyleCnt="0"/>
      <dgm:spPr/>
    </dgm:pt>
    <dgm:pt modelId="{DC2DBD93-4721-4D14-8F8D-815E7A13F367}" type="pres">
      <dgm:prSet presAssocID="{03026CB0-89B2-4D0D-8D0A-1991853F9160}" presName="theInnerList" presStyleCnt="0"/>
      <dgm:spPr/>
    </dgm:pt>
    <dgm:pt modelId="{8AE13C24-EE08-4E86-BBD9-123FEB9BD7FD}" type="pres">
      <dgm:prSet presAssocID="{830884C1-64BA-4A54-9F8E-D6D8A205167C}" presName="childNode" presStyleLbl="node1" presStyleIdx="2" presStyleCnt="5">
        <dgm:presLayoutVars>
          <dgm:bulletEnabled val="1"/>
        </dgm:presLayoutVars>
      </dgm:prSet>
      <dgm:spPr/>
      <dgm:t>
        <a:bodyPr/>
        <a:lstStyle/>
        <a:p>
          <a:endParaRPr lang="en-US"/>
        </a:p>
      </dgm:t>
    </dgm:pt>
    <dgm:pt modelId="{7EB67763-3422-4B91-9591-949373E04A5A}" type="pres">
      <dgm:prSet presAssocID="{03026CB0-89B2-4D0D-8D0A-1991853F9160}" presName="aSpace" presStyleCnt="0"/>
      <dgm:spPr/>
    </dgm:pt>
    <dgm:pt modelId="{31120ABF-DD0E-499A-911D-E326FF903937}" type="pres">
      <dgm:prSet presAssocID="{A17C2124-5A5B-40F5-8533-3C44AE28B777}" presName="compNode" presStyleCnt="0"/>
      <dgm:spPr/>
    </dgm:pt>
    <dgm:pt modelId="{EFA8BCBA-F3EF-4073-89FC-5742FBDD9A38}" type="pres">
      <dgm:prSet presAssocID="{A17C2124-5A5B-40F5-8533-3C44AE28B777}" presName="aNode" presStyleLbl="bgShp" presStyleIdx="3" presStyleCnt="5"/>
      <dgm:spPr/>
      <dgm:t>
        <a:bodyPr/>
        <a:lstStyle/>
        <a:p>
          <a:endParaRPr lang="en-US"/>
        </a:p>
      </dgm:t>
    </dgm:pt>
    <dgm:pt modelId="{2103FF75-7FAF-47C1-A82F-BE948DA99CEC}" type="pres">
      <dgm:prSet presAssocID="{A17C2124-5A5B-40F5-8533-3C44AE28B777}" presName="textNode" presStyleLbl="bgShp" presStyleIdx="3" presStyleCnt="5"/>
      <dgm:spPr/>
      <dgm:t>
        <a:bodyPr/>
        <a:lstStyle/>
        <a:p>
          <a:endParaRPr lang="en-US"/>
        </a:p>
      </dgm:t>
    </dgm:pt>
    <dgm:pt modelId="{F5923C09-6E8E-4F1A-942B-0950B98F6F7B}" type="pres">
      <dgm:prSet presAssocID="{A17C2124-5A5B-40F5-8533-3C44AE28B777}" presName="compChildNode" presStyleCnt="0"/>
      <dgm:spPr/>
    </dgm:pt>
    <dgm:pt modelId="{DCF9ECD0-A759-4102-8CE9-8A24316302C9}" type="pres">
      <dgm:prSet presAssocID="{A17C2124-5A5B-40F5-8533-3C44AE28B777}" presName="theInnerList" presStyleCnt="0"/>
      <dgm:spPr/>
    </dgm:pt>
    <dgm:pt modelId="{7203F09C-A4DF-42D9-A661-5AED80888D71}" type="pres">
      <dgm:prSet presAssocID="{30BCA3AD-949E-458D-BFD4-09C8131F8488}" presName="childNode" presStyleLbl="node1" presStyleIdx="3" presStyleCnt="5">
        <dgm:presLayoutVars>
          <dgm:bulletEnabled val="1"/>
        </dgm:presLayoutVars>
      </dgm:prSet>
      <dgm:spPr/>
      <dgm:t>
        <a:bodyPr/>
        <a:lstStyle/>
        <a:p>
          <a:endParaRPr lang="en-US"/>
        </a:p>
      </dgm:t>
    </dgm:pt>
    <dgm:pt modelId="{82120B71-6EC0-46BC-BD2E-7B149E86EFC6}" type="pres">
      <dgm:prSet presAssocID="{A17C2124-5A5B-40F5-8533-3C44AE28B777}" presName="aSpace" presStyleCnt="0"/>
      <dgm:spPr/>
    </dgm:pt>
    <dgm:pt modelId="{5EA85EFF-E839-4E6C-A5C4-89BA5819EB33}" type="pres">
      <dgm:prSet presAssocID="{D053C40D-8219-4FA7-A5E4-3AAE93241559}" presName="compNode" presStyleCnt="0"/>
      <dgm:spPr/>
    </dgm:pt>
    <dgm:pt modelId="{C7605191-4F5F-440B-8C32-C432FC90549E}" type="pres">
      <dgm:prSet presAssocID="{D053C40D-8219-4FA7-A5E4-3AAE93241559}" presName="aNode" presStyleLbl="bgShp" presStyleIdx="4" presStyleCnt="5"/>
      <dgm:spPr/>
      <dgm:t>
        <a:bodyPr/>
        <a:lstStyle/>
        <a:p>
          <a:endParaRPr lang="en-US"/>
        </a:p>
      </dgm:t>
    </dgm:pt>
    <dgm:pt modelId="{C6A4C52F-39A6-4F73-BD90-F2C83187E267}" type="pres">
      <dgm:prSet presAssocID="{D053C40D-8219-4FA7-A5E4-3AAE93241559}" presName="textNode" presStyleLbl="bgShp" presStyleIdx="4" presStyleCnt="5"/>
      <dgm:spPr/>
      <dgm:t>
        <a:bodyPr/>
        <a:lstStyle/>
        <a:p>
          <a:endParaRPr lang="en-US"/>
        </a:p>
      </dgm:t>
    </dgm:pt>
    <dgm:pt modelId="{F30CD7CF-B46B-4975-96AC-1CBEC4C595A8}" type="pres">
      <dgm:prSet presAssocID="{D053C40D-8219-4FA7-A5E4-3AAE93241559}" presName="compChildNode" presStyleCnt="0"/>
      <dgm:spPr/>
    </dgm:pt>
    <dgm:pt modelId="{73D0868E-5469-4094-91B7-5D01216074F9}" type="pres">
      <dgm:prSet presAssocID="{D053C40D-8219-4FA7-A5E4-3AAE93241559}" presName="theInnerList" presStyleCnt="0"/>
      <dgm:spPr/>
    </dgm:pt>
    <dgm:pt modelId="{79001FFF-0F1F-473F-9399-28D56F47F5F1}" type="pres">
      <dgm:prSet presAssocID="{FAB66122-0E1B-4706-9810-0C35A3367640}" presName="childNode" presStyleLbl="node1" presStyleIdx="4" presStyleCnt="5" custScaleY="116500" custLinFactNeighborX="0" custLinFactNeighborY="0">
        <dgm:presLayoutVars>
          <dgm:bulletEnabled val="1"/>
        </dgm:presLayoutVars>
      </dgm:prSet>
      <dgm:spPr/>
      <dgm:t>
        <a:bodyPr/>
        <a:lstStyle/>
        <a:p>
          <a:endParaRPr lang="en-US"/>
        </a:p>
      </dgm:t>
    </dgm:pt>
  </dgm:ptLst>
  <dgm:cxnLst>
    <dgm:cxn modelId="{DFC496C0-7A06-4FCC-B676-FC3E28C1CDA2}" type="presOf" srcId="{03026CB0-89B2-4D0D-8D0A-1991853F9160}" destId="{E43063BB-2E83-41E7-BD40-71F809C98BF1}" srcOrd="0" destOrd="0" presId="urn:microsoft.com/office/officeart/2005/8/layout/lProcess2"/>
    <dgm:cxn modelId="{E27F9DD7-86BB-4B61-A997-EA890CDD6109}" type="presOf" srcId="{76DFDD08-3064-4BDE-8CB5-83E4821A64C3}" destId="{BDE5D8DA-7864-4AF2-B5C7-A6B6AFFE93BC}" srcOrd="0" destOrd="0" presId="urn:microsoft.com/office/officeart/2005/8/layout/lProcess2"/>
    <dgm:cxn modelId="{A4114078-A688-4EC6-8DDA-14AC369BAD43}" srcId="{03026CB0-89B2-4D0D-8D0A-1991853F9160}" destId="{830884C1-64BA-4A54-9F8E-D6D8A205167C}" srcOrd="0" destOrd="0" parTransId="{A55F236C-A30B-4048-B204-FC0A269CF9B5}" sibTransId="{DDD1A1D9-371F-4C4B-9786-2EAC6D68A9B4}"/>
    <dgm:cxn modelId="{6180D56A-D274-4E9B-9675-3E8380A52776}" type="presOf" srcId="{89737484-BA0A-4CE9-A532-4D46F60549D1}" destId="{52C78EF9-722A-423E-8A65-D53C48129DA4}" srcOrd="0" destOrd="0" presId="urn:microsoft.com/office/officeart/2005/8/layout/lProcess2"/>
    <dgm:cxn modelId="{F514A980-BBE1-43DF-AAA7-D4B370755F39}" type="presOf" srcId="{C9EAA1C7-B9B9-41FE-812B-1A2104846B47}" destId="{729D3721-430E-4200-8876-D0F5B06CFEFE}" srcOrd="1" destOrd="0" presId="urn:microsoft.com/office/officeart/2005/8/layout/lProcess2"/>
    <dgm:cxn modelId="{C2362D52-FC5B-4368-A737-C7D675EF6D41}" type="presOf" srcId="{A17C2124-5A5B-40F5-8533-3C44AE28B777}" destId="{EFA8BCBA-F3EF-4073-89FC-5742FBDD9A38}" srcOrd="0" destOrd="0" presId="urn:microsoft.com/office/officeart/2005/8/layout/lProcess2"/>
    <dgm:cxn modelId="{1C27EA4A-702D-4A94-B4D5-B9BB662DB826}" srcId="{89737484-BA0A-4CE9-A532-4D46F60549D1}" destId="{F9420018-F139-43C9-B93A-44952295047E}" srcOrd="1" destOrd="0" parTransId="{C8322B39-F392-47DE-9622-2C0F715ACD83}" sibTransId="{2FC74EB1-0E49-40BC-8FE4-0393DC04FADA}"/>
    <dgm:cxn modelId="{F4E6BA2E-AAF1-4A4F-B13D-7CF529915A4E}" type="presOf" srcId="{830884C1-64BA-4A54-9F8E-D6D8A205167C}" destId="{8AE13C24-EE08-4E86-BBD9-123FEB9BD7FD}" srcOrd="0" destOrd="0" presId="urn:microsoft.com/office/officeart/2005/8/layout/lProcess2"/>
    <dgm:cxn modelId="{1C8EFD59-0EB9-456C-AC20-58608D4E20F0}" srcId="{D053C40D-8219-4FA7-A5E4-3AAE93241559}" destId="{FAB66122-0E1B-4706-9810-0C35A3367640}" srcOrd="0" destOrd="0" parTransId="{B9ABF1D0-DA9D-4C79-A0EE-E9E126C9F212}" sibTransId="{838A1E14-C703-473D-85C9-3B1932CD6934}"/>
    <dgm:cxn modelId="{6805FCFE-554D-4391-B1C2-4F0E34EEF038}" srcId="{89737484-BA0A-4CE9-A532-4D46F60549D1}" destId="{C9EAA1C7-B9B9-41FE-812B-1A2104846B47}" srcOrd="0" destOrd="0" parTransId="{B155CEA5-19BF-45C0-A1A4-B85098BDCE8C}" sibTransId="{CFE8607D-570C-4355-9099-5C4271877EF4}"/>
    <dgm:cxn modelId="{60578CB1-6C41-4190-B328-583809B17B57}" type="presOf" srcId="{F9420018-F139-43C9-B93A-44952295047E}" destId="{FCA7B77E-D7EF-48A5-B9E4-B9E4E4366C40}" srcOrd="1" destOrd="0" presId="urn:microsoft.com/office/officeart/2005/8/layout/lProcess2"/>
    <dgm:cxn modelId="{768A0A50-E711-42DD-BCE5-65BEE3AFE10A}" srcId="{A17C2124-5A5B-40F5-8533-3C44AE28B777}" destId="{30BCA3AD-949E-458D-BFD4-09C8131F8488}" srcOrd="0" destOrd="0" parTransId="{C0C2C997-56ED-4A71-9C77-BE0C222F6C2A}" sibTransId="{A762F9BD-917F-4283-BC15-A0E6C25BEC2C}"/>
    <dgm:cxn modelId="{76887A1B-B942-42B0-8CAB-C32D2786BFBF}" type="presOf" srcId="{F9420018-F139-43C9-B93A-44952295047E}" destId="{E73FF08C-64A3-4BFB-9049-E1FC1D928C06}" srcOrd="0" destOrd="0" presId="urn:microsoft.com/office/officeart/2005/8/layout/lProcess2"/>
    <dgm:cxn modelId="{CFA08503-F8CB-4803-ADC5-C73B9DBC83C5}" srcId="{C9EAA1C7-B9B9-41FE-812B-1A2104846B47}" destId="{76DFDD08-3064-4BDE-8CB5-83E4821A64C3}" srcOrd="0" destOrd="0" parTransId="{60E00989-D7B7-4EC9-B4C2-4C230F59E61F}" sibTransId="{5B646AFF-6795-4D9E-B983-CB8AC6310CC2}"/>
    <dgm:cxn modelId="{99366CC6-165B-4615-9F8F-C913A0812EA8}" type="presOf" srcId="{03026CB0-89B2-4D0D-8D0A-1991853F9160}" destId="{4969B70F-ABCF-4325-889C-C3BE9226B205}" srcOrd="1" destOrd="0" presId="urn:microsoft.com/office/officeart/2005/8/layout/lProcess2"/>
    <dgm:cxn modelId="{BC3B3445-F5B0-41F3-BA0C-32CF79442CF9}" srcId="{89737484-BA0A-4CE9-A532-4D46F60549D1}" destId="{D053C40D-8219-4FA7-A5E4-3AAE93241559}" srcOrd="4" destOrd="0" parTransId="{C904FE7A-4A04-41D0-9239-0A210F088E80}" sibTransId="{E2381503-4EF7-4D2C-BC69-1D06B1C859DE}"/>
    <dgm:cxn modelId="{5D07CFD3-A719-4FBF-8AC1-5B383A6A30C7}" type="presOf" srcId="{D053C40D-8219-4FA7-A5E4-3AAE93241559}" destId="{C7605191-4F5F-440B-8C32-C432FC90549E}" srcOrd="0" destOrd="0" presId="urn:microsoft.com/office/officeart/2005/8/layout/lProcess2"/>
    <dgm:cxn modelId="{BC843641-2CDE-4554-BF93-9538783A17D4}" type="presOf" srcId="{4035AE50-9A5B-4BFB-A4A8-95A5FDEFC832}" destId="{EA1AEC4A-A2B3-49E1-A7A5-43241D8EA5E5}" srcOrd="0" destOrd="0" presId="urn:microsoft.com/office/officeart/2005/8/layout/lProcess2"/>
    <dgm:cxn modelId="{F12A0CCE-88D1-4756-A6AC-6EE4A53D0A03}" type="presOf" srcId="{C9EAA1C7-B9B9-41FE-812B-1A2104846B47}" destId="{0077E1B8-7EEE-41A0-AEB7-3C36E441AD52}" srcOrd="0" destOrd="0" presId="urn:microsoft.com/office/officeart/2005/8/layout/lProcess2"/>
    <dgm:cxn modelId="{3BB5BA5E-A550-4381-AA7F-D8B543342883}" type="presOf" srcId="{FAB66122-0E1B-4706-9810-0C35A3367640}" destId="{79001FFF-0F1F-473F-9399-28D56F47F5F1}" srcOrd="0" destOrd="0" presId="urn:microsoft.com/office/officeart/2005/8/layout/lProcess2"/>
    <dgm:cxn modelId="{072C2BE4-A663-44E6-A370-4CACF9D82130}" type="presOf" srcId="{A17C2124-5A5B-40F5-8533-3C44AE28B777}" destId="{2103FF75-7FAF-47C1-A82F-BE948DA99CEC}" srcOrd="1" destOrd="0" presId="urn:microsoft.com/office/officeart/2005/8/layout/lProcess2"/>
    <dgm:cxn modelId="{83F30BCD-145C-4AC1-AC91-CEAD1D1C1DD2}" type="presOf" srcId="{D053C40D-8219-4FA7-A5E4-3AAE93241559}" destId="{C6A4C52F-39A6-4F73-BD90-F2C83187E267}" srcOrd="1" destOrd="0" presId="urn:microsoft.com/office/officeart/2005/8/layout/lProcess2"/>
    <dgm:cxn modelId="{75CF1AC6-46A2-4E78-A1C5-E4869846C90A}" srcId="{89737484-BA0A-4CE9-A532-4D46F60549D1}" destId="{A17C2124-5A5B-40F5-8533-3C44AE28B777}" srcOrd="3" destOrd="0" parTransId="{CC5D2A25-9DCB-4329-AD95-21E5640E4EE2}" sibTransId="{B8A1BBF0-2232-4B83-B0E6-4CCD06F8C001}"/>
    <dgm:cxn modelId="{E2385406-5DED-4F8E-9C34-362D73677410}" srcId="{F9420018-F139-43C9-B93A-44952295047E}" destId="{4035AE50-9A5B-4BFB-A4A8-95A5FDEFC832}" srcOrd="0" destOrd="0" parTransId="{3CD8AEC8-2345-4E2A-96AF-E76C022B1A41}" sibTransId="{795A94A4-4E23-441D-B8E4-3480445531F9}"/>
    <dgm:cxn modelId="{B96A0A14-30B0-480A-8AC6-3881963F6567}" srcId="{89737484-BA0A-4CE9-A532-4D46F60549D1}" destId="{03026CB0-89B2-4D0D-8D0A-1991853F9160}" srcOrd="2" destOrd="0" parTransId="{DE666362-C410-4513-A12F-819AA7C945A2}" sibTransId="{F1790AE7-F8EE-4299-8B1E-154559C6EF92}"/>
    <dgm:cxn modelId="{EA03F019-3A4B-42A1-986A-99417317E0F8}" type="presOf" srcId="{30BCA3AD-949E-458D-BFD4-09C8131F8488}" destId="{7203F09C-A4DF-42D9-A661-5AED80888D71}" srcOrd="0" destOrd="0" presId="urn:microsoft.com/office/officeart/2005/8/layout/lProcess2"/>
    <dgm:cxn modelId="{7AA5B718-86F6-4D54-987E-326AE0DCAD87}" type="presParOf" srcId="{52C78EF9-722A-423E-8A65-D53C48129DA4}" destId="{205F836C-55A3-4733-8D36-DCC7C869F8DE}" srcOrd="0" destOrd="0" presId="urn:microsoft.com/office/officeart/2005/8/layout/lProcess2"/>
    <dgm:cxn modelId="{5269D2B5-8477-4EAA-8B9F-5D9E1BCC3B2A}" type="presParOf" srcId="{205F836C-55A3-4733-8D36-DCC7C869F8DE}" destId="{0077E1B8-7EEE-41A0-AEB7-3C36E441AD52}" srcOrd="0" destOrd="0" presId="urn:microsoft.com/office/officeart/2005/8/layout/lProcess2"/>
    <dgm:cxn modelId="{0A9570FD-B42F-447C-AD8B-491E4FF90022}" type="presParOf" srcId="{205F836C-55A3-4733-8D36-DCC7C869F8DE}" destId="{729D3721-430E-4200-8876-D0F5B06CFEFE}" srcOrd="1" destOrd="0" presId="urn:microsoft.com/office/officeart/2005/8/layout/lProcess2"/>
    <dgm:cxn modelId="{91165C62-D39C-4FF3-BA31-EDBEE5C30904}" type="presParOf" srcId="{205F836C-55A3-4733-8D36-DCC7C869F8DE}" destId="{31FDF005-F7A6-4A3D-8669-6B6B327096F2}" srcOrd="2" destOrd="0" presId="urn:microsoft.com/office/officeart/2005/8/layout/lProcess2"/>
    <dgm:cxn modelId="{87AF2A7C-5C98-4E8F-BFBF-CA750E93CE52}" type="presParOf" srcId="{31FDF005-F7A6-4A3D-8669-6B6B327096F2}" destId="{B2EB4986-8008-400F-B932-A0E0E5CA5024}" srcOrd="0" destOrd="0" presId="urn:microsoft.com/office/officeart/2005/8/layout/lProcess2"/>
    <dgm:cxn modelId="{B97CE7EE-0635-4E4A-8034-05B22C6F34EB}" type="presParOf" srcId="{B2EB4986-8008-400F-B932-A0E0E5CA5024}" destId="{BDE5D8DA-7864-4AF2-B5C7-A6B6AFFE93BC}" srcOrd="0" destOrd="0" presId="urn:microsoft.com/office/officeart/2005/8/layout/lProcess2"/>
    <dgm:cxn modelId="{1358088A-B3D5-46D2-8073-40915A16DB3F}" type="presParOf" srcId="{52C78EF9-722A-423E-8A65-D53C48129DA4}" destId="{412AE002-22DD-404C-B35C-21D5D90AFE04}" srcOrd="1" destOrd="0" presId="urn:microsoft.com/office/officeart/2005/8/layout/lProcess2"/>
    <dgm:cxn modelId="{34B81553-E3F9-4E44-BF5B-4E879E1C8CC4}" type="presParOf" srcId="{52C78EF9-722A-423E-8A65-D53C48129DA4}" destId="{49C41AEB-35C7-46C2-A077-8AC5395536D8}" srcOrd="2" destOrd="0" presId="urn:microsoft.com/office/officeart/2005/8/layout/lProcess2"/>
    <dgm:cxn modelId="{B6895E41-73F1-4E52-94E6-7D7C68328E1C}" type="presParOf" srcId="{49C41AEB-35C7-46C2-A077-8AC5395536D8}" destId="{E73FF08C-64A3-4BFB-9049-E1FC1D928C06}" srcOrd="0" destOrd="0" presId="urn:microsoft.com/office/officeart/2005/8/layout/lProcess2"/>
    <dgm:cxn modelId="{BF5C8BB6-EDEE-4E59-B492-A27780A9378B}" type="presParOf" srcId="{49C41AEB-35C7-46C2-A077-8AC5395536D8}" destId="{FCA7B77E-D7EF-48A5-B9E4-B9E4E4366C40}" srcOrd="1" destOrd="0" presId="urn:microsoft.com/office/officeart/2005/8/layout/lProcess2"/>
    <dgm:cxn modelId="{1103F9D5-CAA1-4722-A71A-2A33F35A3974}" type="presParOf" srcId="{49C41AEB-35C7-46C2-A077-8AC5395536D8}" destId="{42A8F30F-2047-4E4A-8F9D-78D249A6ED00}" srcOrd="2" destOrd="0" presId="urn:microsoft.com/office/officeart/2005/8/layout/lProcess2"/>
    <dgm:cxn modelId="{01C01673-821F-4965-8163-31299D8284A5}" type="presParOf" srcId="{42A8F30F-2047-4E4A-8F9D-78D249A6ED00}" destId="{E61B7366-58BD-41A8-A1B5-EE615DCF57AD}" srcOrd="0" destOrd="0" presId="urn:microsoft.com/office/officeart/2005/8/layout/lProcess2"/>
    <dgm:cxn modelId="{F88F3356-C6D2-4F38-B6F0-7E2D09A02AA8}" type="presParOf" srcId="{E61B7366-58BD-41A8-A1B5-EE615DCF57AD}" destId="{EA1AEC4A-A2B3-49E1-A7A5-43241D8EA5E5}" srcOrd="0" destOrd="0" presId="urn:microsoft.com/office/officeart/2005/8/layout/lProcess2"/>
    <dgm:cxn modelId="{83613D14-6A3F-4E5D-8B13-155147F24AC5}" type="presParOf" srcId="{52C78EF9-722A-423E-8A65-D53C48129DA4}" destId="{BEE1ECA9-C6A8-4020-8155-93B303F5D28D}" srcOrd="3" destOrd="0" presId="urn:microsoft.com/office/officeart/2005/8/layout/lProcess2"/>
    <dgm:cxn modelId="{3B2342BD-81F1-479F-8DFA-C495C8EFC788}" type="presParOf" srcId="{52C78EF9-722A-423E-8A65-D53C48129DA4}" destId="{935EEFE0-802B-4BA8-BA42-087EA39295D8}" srcOrd="4" destOrd="0" presId="urn:microsoft.com/office/officeart/2005/8/layout/lProcess2"/>
    <dgm:cxn modelId="{CF67B104-BFF8-427A-83D2-56D63FB046CC}" type="presParOf" srcId="{935EEFE0-802B-4BA8-BA42-087EA39295D8}" destId="{E43063BB-2E83-41E7-BD40-71F809C98BF1}" srcOrd="0" destOrd="0" presId="urn:microsoft.com/office/officeart/2005/8/layout/lProcess2"/>
    <dgm:cxn modelId="{41D46988-B1BF-470E-8550-612990E68507}" type="presParOf" srcId="{935EEFE0-802B-4BA8-BA42-087EA39295D8}" destId="{4969B70F-ABCF-4325-889C-C3BE9226B205}" srcOrd="1" destOrd="0" presId="urn:microsoft.com/office/officeart/2005/8/layout/lProcess2"/>
    <dgm:cxn modelId="{4C406E4A-6B6D-4117-903B-DDFB4100B981}" type="presParOf" srcId="{935EEFE0-802B-4BA8-BA42-087EA39295D8}" destId="{D6B33EA8-C8CA-4A32-A04A-72BD9085A145}" srcOrd="2" destOrd="0" presId="urn:microsoft.com/office/officeart/2005/8/layout/lProcess2"/>
    <dgm:cxn modelId="{B4719893-1BCC-4D4B-94CC-F8A2F68B21FF}" type="presParOf" srcId="{D6B33EA8-C8CA-4A32-A04A-72BD9085A145}" destId="{DC2DBD93-4721-4D14-8F8D-815E7A13F367}" srcOrd="0" destOrd="0" presId="urn:microsoft.com/office/officeart/2005/8/layout/lProcess2"/>
    <dgm:cxn modelId="{0FAD1595-F762-4C3C-8FE2-136B6C3931DB}" type="presParOf" srcId="{DC2DBD93-4721-4D14-8F8D-815E7A13F367}" destId="{8AE13C24-EE08-4E86-BBD9-123FEB9BD7FD}" srcOrd="0" destOrd="0" presId="urn:microsoft.com/office/officeart/2005/8/layout/lProcess2"/>
    <dgm:cxn modelId="{32E079C5-18DD-4AC5-88DC-7964212FCD86}" type="presParOf" srcId="{52C78EF9-722A-423E-8A65-D53C48129DA4}" destId="{7EB67763-3422-4B91-9591-949373E04A5A}" srcOrd="5" destOrd="0" presId="urn:microsoft.com/office/officeart/2005/8/layout/lProcess2"/>
    <dgm:cxn modelId="{19C97435-1793-47B8-AD1A-A66E69C8EC57}" type="presParOf" srcId="{52C78EF9-722A-423E-8A65-D53C48129DA4}" destId="{31120ABF-DD0E-499A-911D-E326FF903937}" srcOrd="6" destOrd="0" presId="urn:microsoft.com/office/officeart/2005/8/layout/lProcess2"/>
    <dgm:cxn modelId="{3EF530CC-7629-4E04-93B3-C64A0A089C66}" type="presParOf" srcId="{31120ABF-DD0E-499A-911D-E326FF903937}" destId="{EFA8BCBA-F3EF-4073-89FC-5742FBDD9A38}" srcOrd="0" destOrd="0" presId="urn:microsoft.com/office/officeart/2005/8/layout/lProcess2"/>
    <dgm:cxn modelId="{7444E7A9-A335-4AF8-A3A7-5309FB2E9D1B}" type="presParOf" srcId="{31120ABF-DD0E-499A-911D-E326FF903937}" destId="{2103FF75-7FAF-47C1-A82F-BE948DA99CEC}" srcOrd="1" destOrd="0" presId="urn:microsoft.com/office/officeart/2005/8/layout/lProcess2"/>
    <dgm:cxn modelId="{E55B111E-33E8-44B7-893A-1C34DA33EE9E}" type="presParOf" srcId="{31120ABF-DD0E-499A-911D-E326FF903937}" destId="{F5923C09-6E8E-4F1A-942B-0950B98F6F7B}" srcOrd="2" destOrd="0" presId="urn:microsoft.com/office/officeart/2005/8/layout/lProcess2"/>
    <dgm:cxn modelId="{26010DF5-28D4-4532-9678-37F55F10D9BB}" type="presParOf" srcId="{F5923C09-6E8E-4F1A-942B-0950B98F6F7B}" destId="{DCF9ECD0-A759-4102-8CE9-8A24316302C9}" srcOrd="0" destOrd="0" presId="urn:microsoft.com/office/officeart/2005/8/layout/lProcess2"/>
    <dgm:cxn modelId="{13F10064-BCED-4743-8D71-A8E604C75606}" type="presParOf" srcId="{DCF9ECD0-A759-4102-8CE9-8A24316302C9}" destId="{7203F09C-A4DF-42D9-A661-5AED80888D71}" srcOrd="0" destOrd="0" presId="urn:microsoft.com/office/officeart/2005/8/layout/lProcess2"/>
    <dgm:cxn modelId="{D083DA01-7748-4079-95B2-2260663843DA}" type="presParOf" srcId="{52C78EF9-722A-423E-8A65-D53C48129DA4}" destId="{82120B71-6EC0-46BC-BD2E-7B149E86EFC6}" srcOrd="7" destOrd="0" presId="urn:microsoft.com/office/officeart/2005/8/layout/lProcess2"/>
    <dgm:cxn modelId="{920488D8-534A-4FF3-8B23-FE1D8D062F73}" type="presParOf" srcId="{52C78EF9-722A-423E-8A65-D53C48129DA4}" destId="{5EA85EFF-E839-4E6C-A5C4-89BA5819EB33}" srcOrd="8" destOrd="0" presId="urn:microsoft.com/office/officeart/2005/8/layout/lProcess2"/>
    <dgm:cxn modelId="{6D2B19F3-B332-4FC3-8B1E-822930A492B0}" type="presParOf" srcId="{5EA85EFF-E839-4E6C-A5C4-89BA5819EB33}" destId="{C7605191-4F5F-440B-8C32-C432FC90549E}" srcOrd="0" destOrd="0" presId="urn:microsoft.com/office/officeart/2005/8/layout/lProcess2"/>
    <dgm:cxn modelId="{3549E50D-5A1D-4858-8A63-37576979B53D}" type="presParOf" srcId="{5EA85EFF-E839-4E6C-A5C4-89BA5819EB33}" destId="{C6A4C52F-39A6-4F73-BD90-F2C83187E267}" srcOrd="1" destOrd="0" presId="urn:microsoft.com/office/officeart/2005/8/layout/lProcess2"/>
    <dgm:cxn modelId="{0B4449FA-6062-4EA6-8A35-1BFC2AF4CB40}" type="presParOf" srcId="{5EA85EFF-E839-4E6C-A5C4-89BA5819EB33}" destId="{F30CD7CF-B46B-4975-96AC-1CBEC4C595A8}" srcOrd="2" destOrd="0" presId="urn:microsoft.com/office/officeart/2005/8/layout/lProcess2"/>
    <dgm:cxn modelId="{60B01FDE-7A24-456A-A042-DD8E8A2EE0FF}" type="presParOf" srcId="{F30CD7CF-B46B-4975-96AC-1CBEC4C595A8}" destId="{73D0868E-5469-4094-91B7-5D01216074F9}" srcOrd="0" destOrd="0" presId="urn:microsoft.com/office/officeart/2005/8/layout/lProcess2"/>
    <dgm:cxn modelId="{8AC0E67F-285A-4B30-BFA9-378F5FF59289}" type="presParOf" srcId="{73D0868E-5469-4094-91B7-5D01216074F9}" destId="{79001FFF-0F1F-473F-9399-28D56F47F5F1}"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95438B-3261-437A-951A-2AD4F2F17442}" type="doc">
      <dgm:prSet loTypeId="urn:microsoft.com/office/officeart/2005/8/layout/hChevron3" loCatId="process" qsTypeId="urn:microsoft.com/office/officeart/2005/8/quickstyle/simple5" qsCatId="simple" csTypeId="urn:microsoft.com/office/officeart/2005/8/colors/accent0_3" csCatId="mainScheme" phldr="1"/>
      <dgm:spPr/>
    </dgm:pt>
    <dgm:pt modelId="{D95069ED-39D3-46F5-ABA3-FE9334E572E4}" type="pres">
      <dgm:prSet presAssocID="{1A95438B-3261-437A-951A-2AD4F2F17442}" presName="Name0" presStyleCnt="0">
        <dgm:presLayoutVars>
          <dgm:dir/>
          <dgm:resizeHandles val="exact"/>
        </dgm:presLayoutVars>
      </dgm:prSet>
      <dgm:spPr/>
    </dgm:pt>
  </dgm:ptLst>
  <dgm:cxnLst>
    <dgm:cxn modelId="{96B59E9C-049F-46FD-BC7B-54778753AB4E}" type="presOf" srcId="{1A95438B-3261-437A-951A-2AD4F2F17442}" destId="{D95069ED-39D3-46F5-ABA3-FE9334E572E4}" srcOrd="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95438B-3261-437A-951A-2AD4F2F17442}" type="doc">
      <dgm:prSet loTypeId="urn:microsoft.com/office/officeart/2005/8/layout/hChevron3" loCatId="process" qsTypeId="urn:microsoft.com/office/officeart/2005/8/quickstyle/simple5" qsCatId="simple" csTypeId="urn:microsoft.com/office/officeart/2005/8/colors/accent0_3" csCatId="mainScheme" phldr="1"/>
      <dgm:spPr/>
    </dgm:pt>
    <dgm:pt modelId="{D95069ED-39D3-46F5-ABA3-FE9334E572E4}" type="pres">
      <dgm:prSet presAssocID="{1A95438B-3261-437A-951A-2AD4F2F17442}" presName="Name0" presStyleCnt="0">
        <dgm:presLayoutVars>
          <dgm:dir/>
          <dgm:resizeHandles val="exact"/>
        </dgm:presLayoutVars>
      </dgm:prSet>
      <dgm:spPr/>
    </dgm:pt>
  </dgm:ptLst>
  <dgm:cxnLst>
    <dgm:cxn modelId="{96B59E9C-049F-46FD-BC7B-54778753AB4E}" type="presOf" srcId="{1A95438B-3261-437A-951A-2AD4F2F17442}" destId="{D95069ED-39D3-46F5-ABA3-FE9334E572E4}"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95438B-3261-437A-951A-2AD4F2F17442}" type="doc">
      <dgm:prSet loTypeId="urn:microsoft.com/office/officeart/2005/8/layout/hChevron3" loCatId="process" qsTypeId="urn:microsoft.com/office/officeart/2005/8/quickstyle/simple5" qsCatId="simple" csTypeId="urn:microsoft.com/office/officeart/2005/8/colors/accent0_3" csCatId="mainScheme" phldr="1"/>
      <dgm:spPr/>
    </dgm:pt>
    <dgm:pt modelId="{D95069ED-39D3-46F5-ABA3-FE9334E572E4}" type="pres">
      <dgm:prSet presAssocID="{1A95438B-3261-437A-951A-2AD4F2F17442}" presName="Name0" presStyleCnt="0">
        <dgm:presLayoutVars>
          <dgm:dir/>
          <dgm:resizeHandles val="exact"/>
        </dgm:presLayoutVars>
      </dgm:prSet>
      <dgm:spPr/>
    </dgm:pt>
  </dgm:ptLst>
  <dgm:cxnLst>
    <dgm:cxn modelId="{2554AE1A-CB87-496F-9A07-4515F4FC63CA}" type="presOf" srcId="{1A95438B-3261-437A-951A-2AD4F2F17442}" destId="{D95069ED-39D3-46F5-ABA3-FE9334E572E4}" srcOrd="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4503C-7DB9-40B6-AB93-1F5B46A68D98}">
      <dsp:nvSpPr>
        <dsp:cNvPr id="0" name=""/>
        <dsp:cNvSpPr/>
      </dsp:nvSpPr>
      <dsp:spPr>
        <a:xfrm>
          <a:off x="4361814" y="1608"/>
          <a:ext cx="6542722" cy="871059"/>
        </a:xfrm>
        <a:prstGeom prst="rightArrow">
          <a:avLst>
            <a:gd name="adj1" fmla="val 75000"/>
            <a:gd name="adj2" fmla="val 50000"/>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150000"/>
            </a:lnSpc>
            <a:spcBef>
              <a:spcPct val="0"/>
            </a:spcBef>
            <a:spcAft>
              <a:spcPct val="15000"/>
            </a:spcAft>
            <a:buFontTx/>
            <a:buChar char="••"/>
          </a:pPr>
          <a:r>
            <a:rPr lang="en-CA" sz="2200" kern="1200" dirty="0">
              <a:latin typeface="Calibri" panose="020F0502020204030204" pitchFamily="34" charset="0"/>
              <a:ea typeface="Calibri" panose="020F0502020204030204" pitchFamily="34" charset="0"/>
              <a:cs typeface="Calibri" panose="020F0502020204030204" pitchFamily="34" charset="0"/>
            </a:rPr>
            <a:t> The learner or decision maker</a:t>
          </a:r>
        </a:p>
      </dsp:txBody>
      <dsp:txXfrm>
        <a:off x="4361814" y="110490"/>
        <a:ext cx="6216075" cy="653295"/>
      </dsp:txXfrm>
    </dsp:sp>
    <dsp:sp modelId="{856A4207-7565-40FD-9C96-B68229C6B20D}">
      <dsp:nvSpPr>
        <dsp:cNvPr id="0" name=""/>
        <dsp:cNvSpPr/>
      </dsp:nvSpPr>
      <dsp:spPr>
        <a:xfrm>
          <a:off x="0" y="1608"/>
          <a:ext cx="4361814" cy="871059"/>
        </a:xfrm>
        <a:prstGeom prst="roundRect">
          <a:avLst/>
        </a:prstGeom>
        <a:solidFill>
          <a:schemeClr val="accent5">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CA" sz="3200" b="1" kern="1200" dirty="0">
              <a:latin typeface="Calibri" panose="020F0502020204030204" pitchFamily="34" charset="0"/>
              <a:ea typeface="Calibri" panose="020F0502020204030204" pitchFamily="34" charset="0"/>
              <a:cs typeface="Calibri" panose="020F0502020204030204" pitchFamily="34" charset="0"/>
            </a:rPr>
            <a:t>Agent</a:t>
          </a:r>
        </a:p>
      </dsp:txBody>
      <dsp:txXfrm>
        <a:off x="42522" y="44130"/>
        <a:ext cx="4276770" cy="786015"/>
      </dsp:txXfrm>
    </dsp:sp>
    <dsp:sp modelId="{7F86643A-ECF5-4A44-B211-38804D30636E}">
      <dsp:nvSpPr>
        <dsp:cNvPr id="0" name=""/>
        <dsp:cNvSpPr/>
      </dsp:nvSpPr>
      <dsp:spPr>
        <a:xfrm>
          <a:off x="4361814" y="959774"/>
          <a:ext cx="6542722" cy="871059"/>
        </a:xfrm>
        <a:prstGeom prst="rightArrow">
          <a:avLst>
            <a:gd name="adj1" fmla="val 75000"/>
            <a:gd name="adj2" fmla="val 50000"/>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150000"/>
            </a:lnSpc>
            <a:spcBef>
              <a:spcPct val="0"/>
            </a:spcBef>
            <a:spcAft>
              <a:spcPct val="15000"/>
            </a:spcAft>
            <a:buFontTx/>
            <a:buChar char="••"/>
          </a:pPr>
          <a:r>
            <a:rPr lang="en-US" sz="2200" kern="1200" dirty="0">
              <a:latin typeface="Calibri" panose="020F0502020204030204" pitchFamily="34" charset="0"/>
              <a:ea typeface="Calibri" panose="020F0502020204030204" pitchFamily="34" charset="0"/>
              <a:cs typeface="Calibri" panose="020F0502020204030204" pitchFamily="34" charset="0"/>
            </a:rPr>
            <a:t> The external system with which the agent interacts</a:t>
          </a:r>
          <a:endParaRPr lang="en-CA" sz="2200" kern="1200" dirty="0">
            <a:latin typeface="Calibri" panose="020F0502020204030204" pitchFamily="34" charset="0"/>
            <a:ea typeface="Calibri" panose="020F0502020204030204" pitchFamily="34" charset="0"/>
            <a:cs typeface="Calibri" panose="020F0502020204030204" pitchFamily="34" charset="0"/>
          </a:endParaRPr>
        </a:p>
      </dsp:txBody>
      <dsp:txXfrm>
        <a:off x="4361814" y="1068656"/>
        <a:ext cx="6216075" cy="653295"/>
      </dsp:txXfrm>
    </dsp:sp>
    <dsp:sp modelId="{C025A7C2-99E1-4B59-B13D-587A6493ADCC}">
      <dsp:nvSpPr>
        <dsp:cNvPr id="0" name=""/>
        <dsp:cNvSpPr/>
      </dsp:nvSpPr>
      <dsp:spPr>
        <a:xfrm>
          <a:off x="0" y="959774"/>
          <a:ext cx="4361814" cy="871059"/>
        </a:xfrm>
        <a:prstGeom prst="roundRect">
          <a:avLst/>
        </a:prstGeom>
        <a:solidFill>
          <a:schemeClr val="accent5">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150000"/>
            </a:lnSpc>
            <a:spcBef>
              <a:spcPct val="0"/>
            </a:spcBef>
            <a:spcAft>
              <a:spcPct val="35000"/>
            </a:spcAft>
          </a:pPr>
          <a:endParaRPr lang="en-CA" sz="1000" b="0" i="0" kern="1200" dirty="0">
            <a:latin typeface="Calibri" panose="020F0502020204030204" pitchFamily="34" charset="0"/>
            <a:ea typeface="Calibri" panose="020F0502020204030204" pitchFamily="34" charset="0"/>
            <a:cs typeface="Calibri" panose="020F0502020204030204" pitchFamily="34" charset="0"/>
          </a:endParaRPr>
        </a:p>
        <a:p>
          <a:pPr lvl="0" algn="ctr" defTabSz="444500">
            <a:lnSpc>
              <a:spcPct val="150000"/>
            </a:lnSpc>
            <a:spcBef>
              <a:spcPct val="0"/>
            </a:spcBef>
            <a:spcAft>
              <a:spcPct val="35000"/>
            </a:spcAft>
          </a:pPr>
          <a:r>
            <a:rPr lang="en-CA" sz="3200" b="1" i="0" kern="1200" dirty="0">
              <a:latin typeface="Calibri" panose="020F0502020204030204" pitchFamily="34" charset="0"/>
              <a:ea typeface="Calibri" panose="020F0502020204030204" pitchFamily="34" charset="0"/>
              <a:cs typeface="Calibri" panose="020F0502020204030204" pitchFamily="34" charset="0"/>
            </a:rPr>
            <a:t>Environment</a:t>
          </a:r>
        </a:p>
        <a:p>
          <a:pPr lvl="0" algn="ctr" defTabSz="444500">
            <a:lnSpc>
              <a:spcPct val="150000"/>
            </a:lnSpc>
            <a:spcBef>
              <a:spcPct val="0"/>
            </a:spcBef>
            <a:spcAft>
              <a:spcPct val="35000"/>
            </a:spcAft>
          </a:pPr>
          <a:endParaRPr lang="en-CA" sz="1000" kern="1200" dirty="0">
            <a:latin typeface="Calibri" panose="020F0502020204030204" pitchFamily="34" charset="0"/>
            <a:ea typeface="Calibri" panose="020F0502020204030204" pitchFamily="34" charset="0"/>
            <a:cs typeface="Calibri" panose="020F0502020204030204" pitchFamily="34" charset="0"/>
          </a:endParaRPr>
        </a:p>
      </dsp:txBody>
      <dsp:txXfrm>
        <a:off x="42522" y="1002296"/>
        <a:ext cx="4276770" cy="786015"/>
      </dsp:txXfrm>
    </dsp:sp>
    <dsp:sp modelId="{56F88AF1-E289-4DD9-AB83-237DD67FE1B9}">
      <dsp:nvSpPr>
        <dsp:cNvPr id="0" name=""/>
        <dsp:cNvSpPr/>
      </dsp:nvSpPr>
      <dsp:spPr>
        <a:xfrm>
          <a:off x="4361814" y="1917939"/>
          <a:ext cx="6542722" cy="871059"/>
        </a:xfrm>
        <a:prstGeom prst="rightArrow">
          <a:avLst>
            <a:gd name="adj1" fmla="val 75000"/>
            <a:gd name="adj2" fmla="val 50000"/>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150000"/>
            </a:lnSpc>
            <a:spcBef>
              <a:spcPct val="0"/>
            </a:spcBef>
            <a:spcAft>
              <a:spcPct val="15000"/>
            </a:spcAft>
            <a:buFontTx/>
            <a:buChar char="••"/>
          </a:pPr>
          <a:r>
            <a:rPr lang="en-US" sz="2200" b="0" i="0" kern="1200" dirty="0">
              <a:latin typeface="Calibri" panose="020F0502020204030204" pitchFamily="34" charset="0"/>
              <a:ea typeface="Calibri" panose="020F0502020204030204" pitchFamily="34" charset="0"/>
              <a:cs typeface="Calibri" panose="020F0502020204030204" pitchFamily="34" charset="0"/>
            </a:rPr>
            <a:t> The current situation or configuration</a:t>
          </a:r>
          <a:endParaRPr lang="en-CA" sz="2200" kern="1200" dirty="0">
            <a:latin typeface="Calibri" panose="020F0502020204030204" pitchFamily="34" charset="0"/>
            <a:ea typeface="Calibri" panose="020F0502020204030204" pitchFamily="34" charset="0"/>
            <a:cs typeface="Calibri" panose="020F0502020204030204" pitchFamily="34" charset="0"/>
          </a:endParaRPr>
        </a:p>
      </dsp:txBody>
      <dsp:txXfrm>
        <a:off x="4361814" y="2026821"/>
        <a:ext cx="6216075" cy="653295"/>
      </dsp:txXfrm>
    </dsp:sp>
    <dsp:sp modelId="{49BB05C8-E160-4943-9ADC-C2D2D027DA92}">
      <dsp:nvSpPr>
        <dsp:cNvPr id="0" name=""/>
        <dsp:cNvSpPr/>
      </dsp:nvSpPr>
      <dsp:spPr>
        <a:xfrm>
          <a:off x="0" y="1917939"/>
          <a:ext cx="4361814" cy="871059"/>
        </a:xfrm>
        <a:prstGeom prst="roundRect">
          <a:avLst/>
        </a:prstGeom>
        <a:solidFill>
          <a:schemeClr val="accent5">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CA" sz="3200" b="1" kern="1200" dirty="0">
              <a:latin typeface="Calibri" panose="020F0502020204030204" pitchFamily="34" charset="0"/>
              <a:ea typeface="Calibri" panose="020F0502020204030204" pitchFamily="34" charset="0"/>
              <a:cs typeface="Calibri" panose="020F0502020204030204" pitchFamily="34" charset="0"/>
            </a:rPr>
            <a:t>State</a:t>
          </a:r>
        </a:p>
      </dsp:txBody>
      <dsp:txXfrm>
        <a:off x="42522" y="1960461"/>
        <a:ext cx="4276770" cy="786015"/>
      </dsp:txXfrm>
    </dsp:sp>
    <dsp:sp modelId="{0DF20D06-47D7-4C8B-87D6-828B3E82037E}">
      <dsp:nvSpPr>
        <dsp:cNvPr id="0" name=""/>
        <dsp:cNvSpPr/>
      </dsp:nvSpPr>
      <dsp:spPr>
        <a:xfrm>
          <a:off x="4361814" y="2876104"/>
          <a:ext cx="6542722" cy="871059"/>
        </a:xfrm>
        <a:prstGeom prst="rightArrow">
          <a:avLst>
            <a:gd name="adj1" fmla="val 75000"/>
            <a:gd name="adj2" fmla="val 50000"/>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150000"/>
            </a:lnSpc>
            <a:spcBef>
              <a:spcPct val="0"/>
            </a:spcBef>
            <a:spcAft>
              <a:spcPct val="15000"/>
            </a:spcAft>
            <a:buFontTx/>
            <a:buChar char="••"/>
          </a:pPr>
          <a:r>
            <a:rPr lang="en-US" sz="2200" b="0" i="0" kern="1200" dirty="0">
              <a:latin typeface="Calibri" panose="020F0502020204030204" pitchFamily="34" charset="0"/>
              <a:ea typeface="Calibri" panose="020F0502020204030204" pitchFamily="34" charset="0"/>
              <a:cs typeface="Calibri" panose="020F0502020204030204" pitchFamily="34" charset="0"/>
            </a:rPr>
            <a:t> The decision or move made by the agent.</a:t>
          </a:r>
          <a:endParaRPr lang="en-CA" sz="2200" kern="1200" dirty="0">
            <a:latin typeface="Calibri" panose="020F0502020204030204" pitchFamily="34" charset="0"/>
            <a:ea typeface="Calibri" panose="020F0502020204030204" pitchFamily="34" charset="0"/>
            <a:cs typeface="Calibri" panose="020F0502020204030204" pitchFamily="34" charset="0"/>
          </a:endParaRPr>
        </a:p>
      </dsp:txBody>
      <dsp:txXfrm>
        <a:off x="4361814" y="2984986"/>
        <a:ext cx="6216075" cy="653295"/>
      </dsp:txXfrm>
    </dsp:sp>
    <dsp:sp modelId="{B51749BF-3520-4060-8472-5DF61EB6D16D}">
      <dsp:nvSpPr>
        <dsp:cNvPr id="0" name=""/>
        <dsp:cNvSpPr/>
      </dsp:nvSpPr>
      <dsp:spPr>
        <a:xfrm>
          <a:off x="0" y="2876104"/>
          <a:ext cx="4361814" cy="871059"/>
        </a:xfrm>
        <a:prstGeom prst="roundRect">
          <a:avLst/>
        </a:prstGeom>
        <a:solidFill>
          <a:schemeClr val="accent5">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i="0" kern="1200" dirty="0">
              <a:latin typeface="Calibri" panose="020F0502020204030204" pitchFamily="34" charset="0"/>
              <a:ea typeface="Calibri" panose="020F0502020204030204" pitchFamily="34" charset="0"/>
              <a:cs typeface="Calibri" panose="020F0502020204030204" pitchFamily="34" charset="0"/>
            </a:rPr>
            <a:t>Action</a:t>
          </a:r>
        </a:p>
      </dsp:txBody>
      <dsp:txXfrm>
        <a:off x="42522" y="2918626"/>
        <a:ext cx="4276770" cy="786015"/>
      </dsp:txXfrm>
    </dsp:sp>
    <dsp:sp modelId="{5575DEA2-06AB-46C0-B0F2-C4883C09E699}">
      <dsp:nvSpPr>
        <dsp:cNvPr id="0" name=""/>
        <dsp:cNvSpPr/>
      </dsp:nvSpPr>
      <dsp:spPr>
        <a:xfrm>
          <a:off x="4361814" y="3834269"/>
          <a:ext cx="6542722" cy="871059"/>
        </a:xfrm>
        <a:prstGeom prst="rightArrow">
          <a:avLst>
            <a:gd name="adj1" fmla="val 75000"/>
            <a:gd name="adj2" fmla="val 50000"/>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FontTx/>
            <a:buChar char="••"/>
          </a:pPr>
          <a:r>
            <a:rPr lang="en-US" sz="2200" b="0" i="0" kern="1200" dirty="0">
              <a:latin typeface="Calibri" panose="020F0502020204030204" pitchFamily="34" charset="0"/>
              <a:ea typeface="Calibri" panose="020F0502020204030204" pitchFamily="34" charset="0"/>
              <a:cs typeface="Calibri" panose="020F0502020204030204" pitchFamily="34" charset="0"/>
            </a:rPr>
            <a:t> The feedback from the environment, indicating the success or failure of an action.</a:t>
          </a:r>
          <a:endParaRPr lang="en-CA" sz="2200" kern="1200" dirty="0">
            <a:latin typeface="Calibri" panose="020F0502020204030204" pitchFamily="34" charset="0"/>
            <a:ea typeface="Calibri" panose="020F0502020204030204" pitchFamily="34" charset="0"/>
            <a:cs typeface="Calibri" panose="020F0502020204030204" pitchFamily="34" charset="0"/>
          </a:endParaRPr>
        </a:p>
      </dsp:txBody>
      <dsp:txXfrm>
        <a:off x="4361814" y="3943151"/>
        <a:ext cx="6216075" cy="653295"/>
      </dsp:txXfrm>
    </dsp:sp>
    <dsp:sp modelId="{27140E90-A782-4F49-9536-4CF2106125C6}">
      <dsp:nvSpPr>
        <dsp:cNvPr id="0" name=""/>
        <dsp:cNvSpPr/>
      </dsp:nvSpPr>
      <dsp:spPr>
        <a:xfrm>
          <a:off x="0" y="3834269"/>
          <a:ext cx="4361814" cy="871059"/>
        </a:xfrm>
        <a:prstGeom prst="roundRect">
          <a:avLst/>
        </a:prstGeom>
        <a:solidFill>
          <a:schemeClr val="accent5">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CA" sz="3200" b="1" i="0" kern="1200" dirty="0">
              <a:latin typeface="Calibri" panose="020F0502020204030204" pitchFamily="34" charset="0"/>
              <a:ea typeface="Calibri" panose="020F0502020204030204" pitchFamily="34" charset="0"/>
              <a:cs typeface="Calibri" panose="020F0502020204030204" pitchFamily="34" charset="0"/>
            </a:rPr>
            <a:t>Reward</a:t>
          </a:r>
        </a:p>
      </dsp:txBody>
      <dsp:txXfrm>
        <a:off x="42522" y="3876791"/>
        <a:ext cx="4276770" cy="7860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12/6/2023</a:t>
            </a:fld>
            <a:endParaRPr lang="en-US" dirty="0"/>
          </a:p>
        </p:txBody>
      </p:sp>
      <p:sp>
        <p:nvSpPr>
          <p:cNvPr id="4" name="Footer Placeholder 3">
            <a:extLst>
              <a:ext uri="{FF2B5EF4-FFF2-40B4-BE49-F238E27FC236}">
                <a16:creationId xmlns:a16="http://schemas.microsoft.com/office/drawing/2014/main" xmlns=""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15366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41147E0E-4AE4-D149-A315-F2528623D5EA}"/>
              </a:ext>
            </a:extLst>
          </p:cNvPr>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xmlns="" id="{E3ED0903-C4AC-F843-878E-D66CB7BFB0E9}"/>
              </a:ext>
            </a:extLst>
          </p:cNvPr>
          <p:cNvSpPr>
            <a:spLocks noGrp="1"/>
          </p:cNvSpPr>
          <p:nvPr>
            <p:ph type="title" hasCustomPrompt="1"/>
          </p:nvPr>
        </p:nvSpPr>
        <p:spPr>
          <a:xfrm>
            <a:off x="1108430" y="3277472"/>
            <a:ext cx="5651293" cy="1086304"/>
          </a:xfrm>
          <a:prstGeom prst="rect">
            <a:avLst/>
          </a:prstGeom>
        </p:spPr>
        <p:txBody>
          <a:bodyPr lIns="91440" rIns="91440">
            <a:noAutofit/>
          </a:bodyPr>
          <a:lstStyle>
            <a:lvl1pPr algn="l">
              <a:defRPr sz="8800" b="1" i="0" spc="150" baseline="0">
                <a:solidFill>
                  <a:schemeClr val="accent3">
                    <a:lumMod val="90000"/>
                  </a:schemeClr>
                </a:solidFill>
                <a:latin typeface="+mj-lt"/>
                <a:ea typeface="Meiryo UI" panose="020B0604030504040204" pitchFamily="34" charset="-128"/>
              </a:defRPr>
            </a:lvl1pPr>
          </a:lstStyle>
          <a:p>
            <a:r>
              <a:rPr lang="en-US" noProof="0" dirty="0"/>
              <a:t>Title</a:t>
            </a:r>
          </a:p>
        </p:txBody>
      </p:sp>
      <p:sp>
        <p:nvSpPr>
          <p:cNvPr id="11" name="Picture Placeholder 10">
            <a:extLst>
              <a:ext uri="{FF2B5EF4-FFF2-40B4-BE49-F238E27FC236}">
                <a16:creationId xmlns:a16="http://schemas.microsoft.com/office/drawing/2014/main" xmlns=""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a:noAutofit/>
          </a:bodyPr>
          <a:lstStyle/>
          <a:p>
            <a:r>
              <a:rPr lang="en-US"/>
              <a:t>Click icon to add picture</a:t>
            </a:r>
            <a:endParaRPr lang="en-US" dirty="0"/>
          </a:p>
        </p:txBody>
      </p:sp>
      <p:sp>
        <p:nvSpPr>
          <p:cNvPr id="4" name="Text Placeholder 3">
            <a:extLst>
              <a:ext uri="{FF2B5EF4-FFF2-40B4-BE49-F238E27FC236}">
                <a16:creationId xmlns:a16="http://schemas.microsoft.com/office/drawing/2014/main" xmlns="" id="{FED2629F-DD57-45EB-A64D-AF459A802B6C}"/>
              </a:ext>
            </a:extLst>
          </p:cNvPr>
          <p:cNvSpPr>
            <a:spLocks noGrp="1"/>
          </p:cNvSpPr>
          <p:nvPr>
            <p:ph type="body" sz="quarter" idx="15" hasCustomPrompt="1"/>
          </p:nvPr>
        </p:nvSpPr>
        <p:spPr>
          <a:xfrm>
            <a:off x="1108430" y="4450080"/>
            <a:ext cx="5651294" cy="607103"/>
          </a:xfrm>
        </p:spPr>
        <p:txBody>
          <a:bodyPr anchor="ctr">
            <a:normAutofit/>
          </a:bodyPr>
          <a:lstStyle>
            <a:lvl1pPr marL="0" indent="0">
              <a:buNone/>
              <a:defRPr sz="2400" b="0" cap="all" spc="600" baseline="0">
                <a:solidFill>
                  <a:schemeClr val="bg1"/>
                </a:solidFill>
              </a:defRPr>
            </a:lvl1pPr>
          </a:lstStyle>
          <a:p>
            <a:pPr lvl="0"/>
            <a:r>
              <a:rPr lang="en-US" dirty="0"/>
              <a:t>SUBTITLE</a:t>
            </a:r>
          </a:p>
        </p:txBody>
      </p:sp>
    </p:spTree>
    <p:extLst>
      <p:ext uri="{BB962C8B-B14F-4D97-AF65-F5344CB8AC3E}">
        <p14:creationId xmlns:p14="http://schemas.microsoft.com/office/powerpoint/2010/main" val="89011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bg2">
            <a:alpha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n-lt"/>
              <a:ea typeface="Meiryo" panose="020B0604030504040204" pitchFamily="34" charset="-128"/>
            </a:endParaRPr>
          </a:p>
        </p:txBody>
      </p:sp>
      <p:sp>
        <p:nvSpPr>
          <p:cNvPr id="8" name="Title 1">
            <a:extLst>
              <a:ext uri="{FF2B5EF4-FFF2-40B4-BE49-F238E27FC236}">
                <a16:creationId xmlns:a16="http://schemas.microsoft.com/office/drawing/2014/main" xmlns=""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a:t>Click to edit Master title style</a:t>
            </a:r>
            <a:endParaRPr lang="en-US" dirty="0"/>
          </a:p>
        </p:txBody>
      </p:sp>
      <p:sp>
        <p:nvSpPr>
          <p:cNvPr id="13" name="Footer Placeholder 12">
            <a:extLst>
              <a:ext uri="{FF2B5EF4-FFF2-40B4-BE49-F238E27FC236}">
                <a16:creationId xmlns:a16="http://schemas.microsoft.com/office/drawing/2014/main" xmlns="" id="{B3AAAAF7-05B9-4CD1-AB96-49BDA5C87537}"/>
              </a:ext>
            </a:extLst>
          </p:cNvPr>
          <p:cNvSpPr>
            <a:spLocks noGrp="1"/>
          </p:cNvSpPr>
          <p:nvPr>
            <p:ph type="ftr" sz="quarter" idx="11"/>
          </p:nvPr>
        </p:nvSpPr>
        <p:spPr>
          <a:xfrm>
            <a:off x="639247" y="6356350"/>
            <a:ext cx="7514153" cy="365125"/>
          </a:xfrm>
        </p:spPr>
        <p:txBody>
          <a:bodyPr/>
          <a:lstStyle/>
          <a:p>
            <a:endParaRPr lang="en-US" dirty="0"/>
          </a:p>
        </p:txBody>
      </p:sp>
      <p:sp>
        <p:nvSpPr>
          <p:cNvPr id="14" name="Slide Number Placeholder 13">
            <a:extLst>
              <a:ext uri="{FF2B5EF4-FFF2-40B4-BE49-F238E27FC236}">
                <a16:creationId xmlns:a16="http://schemas.microsoft.com/office/drawing/2014/main" xmlns="" id="{663163FE-7A47-48F5-985E-52E1FC39A8C8}"/>
              </a:ext>
            </a:extLst>
          </p:cNvPr>
          <p:cNvSpPr>
            <a:spLocks noGrp="1"/>
          </p:cNvSpPr>
          <p:nvPr>
            <p:ph type="sldNum" sz="quarter" idx="12"/>
          </p:nvPr>
        </p:nvSpPr>
        <p:spPr>
          <a:xfrm>
            <a:off x="11011711" y="6356349"/>
            <a:ext cx="532140" cy="365125"/>
          </a:xfrm>
        </p:spPr>
        <p:txBody>
          <a:bodyPr/>
          <a:lstStyle/>
          <a:p>
            <a:fld id="{6F705D35-D126-3B47-A82C-2A13EA9E0A67}" type="slidenum">
              <a:rPr lang="en-US" smtClean="0"/>
              <a:t>‹#›</a:t>
            </a:fld>
            <a:endParaRPr lang="en-US" dirty="0"/>
          </a:p>
        </p:txBody>
      </p:sp>
      <p:sp>
        <p:nvSpPr>
          <p:cNvPr id="16" name="Content Placeholder 15">
            <a:extLst>
              <a:ext uri="{FF2B5EF4-FFF2-40B4-BE49-F238E27FC236}">
                <a16:creationId xmlns:a16="http://schemas.microsoft.com/office/drawing/2014/main" xmlns="" id="{FDE5BD82-54F0-40F0-8673-34432C04A351}"/>
              </a:ext>
            </a:extLst>
          </p:cNvPr>
          <p:cNvSpPr>
            <a:spLocks noGrp="1"/>
          </p:cNvSpPr>
          <p:nvPr>
            <p:ph sz="quarter" idx="13"/>
          </p:nvPr>
        </p:nvSpPr>
        <p:spPr>
          <a:xfrm>
            <a:off x="638986" y="1470025"/>
            <a:ext cx="10904865" cy="4706938"/>
          </a:xfrm>
        </p:spPr>
        <p:txBody>
          <a:bodyPr/>
          <a:lstStyle/>
          <a:p>
            <a:pPr lvl="0"/>
            <a:r>
              <a:rPr lang="en-US"/>
              <a:t>Click to edit Master text styles</a:t>
            </a:r>
          </a:p>
        </p:txBody>
      </p:sp>
    </p:spTree>
    <p:extLst>
      <p:ext uri="{BB962C8B-B14F-4D97-AF65-F5344CB8AC3E}">
        <p14:creationId xmlns:p14="http://schemas.microsoft.com/office/powerpoint/2010/main" val="200072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bg2">
            <a:alpha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xmlns="" id="{81BB3689-72F8-2345-BF30-38C81BDD487E}"/>
              </a:ext>
            </a:extLst>
          </p:cNvPr>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Slide Number Placeholder 3">
            <a:extLst>
              <a:ext uri="{FF2B5EF4-FFF2-40B4-BE49-F238E27FC236}">
                <a16:creationId xmlns:a16="http://schemas.microsoft.com/office/drawing/2014/main" xmlns="" id="{71FD5A6F-AE17-4E4C-9567-DB3B02853306}"/>
              </a:ext>
            </a:extLst>
          </p:cNvPr>
          <p:cNvSpPr>
            <a:spLocks noGrp="1"/>
          </p:cNvSpPr>
          <p:nvPr>
            <p:ph type="sldNum" sz="quarter" idx="12"/>
          </p:nvPr>
        </p:nvSpPr>
        <p:spPr>
          <a:xfrm>
            <a:off x="11103659" y="6356350"/>
            <a:ext cx="449094" cy="365125"/>
          </a:xfrm>
        </p:spPr>
        <p:txBody>
          <a:bodyPr/>
          <a:lstStyle>
            <a:lvl1pPr>
              <a:defRPr>
                <a:solidFill>
                  <a:schemeClr val="bg1"/>
                </a:solidFill>
              </a:defRPr>
            </a:lvl1pPr>
          </a:lstStyle>
          <a:p>
            <a:fld id="{6F705D35-D126-3B47-A82C-2A13EA9E0A67}" type="slidenum">
              <a:rPr lang="en-US" smtClean="0"/>
              <a:pPr/>
              <a:t>‹#›</a:t>
            </a:fld>
            <a:endParaRPr lang="en-US" dirty="0"/>
          </a:p>
        </p:txBody>
      </p:sp>
      <p:sp>
        <p:nvSpPr>
          <p:cNvPr id="9" name="Title 1">
            <a:extLst>
              <a:ext uri="{FF2B5EF4-FFF2-40B4-BE49-F238E27FC236}">
                <a16:creationId xmlns:a16="http://schemas.microsoft.com/office/drawing/2014/main" xmlns="" id="{656FB1BA-653F-254C-9C39-2A5BDD763EE8}"/>
              </a:ext>
            </a:extLst>
          </p:cNvPr>
          <p:cNvSpPr>
            <a:spLocks noGrp="1"/>
          </p:cNvSpPr>
          <p:nvPr>
            <p:ph type="title"/>
          </p:nvPr>
        </p:nvSpPr>
        <p:spPr>
          <a:xfrm>
            <a:off x="6761117" y="681037"/>
            <a:ext cx="4791637"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noProof="0"/>
              <a:t>Click to edit Master title style</a:t>
            </a:r>
            <a:endParaRPr lang="en-US" noProof="0" dirty="0"/>
          </a:p>
        </p:txBody>
      </p:sp>
      <p:sp>
        <p:nvSpPr>
          <p:cNvPr id="12" name="Picture Placeholder 10">
            <a:extLst>
              <a:ext uri="{FF2B5EF4-FFF2-40B4-BE49-F238E27FC236}">
                <a16:creationId xmlns:a16="http://schemas.microsoft.com/office/drawing/2014/main" xmlns="" id="{CB2BF900-EE78-604F-A9A8-83394228A684}"/>
              </a:ext>
            </a:extLst>
          </p:cNvPr>
          <p:cNvSpPr>
            <a:spLocks noGrp="1"/>
          </p:cNvSpPr>
          <p:nvPr>
            <p:ph type="pic" sz="quarter" idx="14"/>
          </p:nvPr>
        </p:nvSpPr>
        <p:spPr>
          <a:xfrm>
            <a:off x="542925" y="571500"/>
            <a:ext cx="5553075" cy="5715000"/>
          </a:xfrm>
          <a:prstGeom prst="rect">
            <a:avLst/>
          </a:prstGeom>
          <a:solidFill>
            <a:schemeClr val="bg2"/>
          </a:solidFill>
        </p:spPr>
        <p:txBody>
          <a:bodyPr/>
          <a:lstStyle/>
          <a:p>
            <a:r>
              <a:rPr lang="en-US" altLang="ja-JP" noProof="0"/>
              <a:t>Click icon to add picture</a:t>
            </a:r>
            <a:endParaRPr lang="en-US" altLang="ja-JP" noProof="0" dirty="0"/>
          </a:p>
        </p:txBody>
      </p:sp>
      <p:sp>
        <p:nvSpPr>
          <p:cNvPr id="5" name="Footer Placeholder 4">
            <a:extLst>
              <a:ext uri="{FF2B5EF4-FFF2-40B4-BE49-F238E27FC236}">
                <a16:creationId xmlns:a16="http://schemas.microsoft.com/office/drawing/2014/main" xmlns="" id="{041ABA8C-1BE3-46E4-80B3-44A791B60E0D}"/>
              </a:ext>
            </a:extLst>
          </p:cNvPr>
          <p:cNvSpPr>
            <a:spLocks noGrp="1"/>
          </p:cNvSpPr>
          <p:nvPr>
            <p:ph type="ftr" sz="quarter" idx="15"/>
          </p:nvPr>
        </p:nvSpPr>
        <p:spPr>
          <a:xfrm>
            <a:off x="542925" y="6356350"/>
            <a:ext cx="7315200" cy="365125"/>
          </a:xfrm>
        </p:spPr>
        <p:txBody>
          <a:bodyPr/>
          <a:lstStyle/>
          <a:p>
            <a:endParaRPr lang="en-US" dirty="0"/>
          </a:p>
        </p:txBody>
      </p:sp>
      <p:sp>
        <p:nvSpPr>
          <p:cNvPr id="11" name="Content Placeholder 10">
            <a:extLst>
              <a:ext uri="{FF2B5EF4-FFF2-40B4-BE49-F238E27FC236}">
                <a16:creationId xmlns:a16="http://schemas.microsoft.com/office/drawing/2014/main" xmlns="" id="{B2692E44-7FE3-4F90-97B5-E996A2DCEA83}"/>
              </a:ext>
            </a:extLst>
          </p:cNvPr>
          <p:cNvSpPr>
            <a:spLocks noGrp="1"/>
          </p:cNvSpPr>
          <p:nvPr>
            <p:ph sz="quarter" idx="16"/>
          </p:nvPr>
        </p:nvSpPr>
        <p:spPr>
          <a:xfrm>
            <a:off x="6761117" y="1265238"/>
            <a:ext cx="4791637" cy="4911725"/>
          </a:xfrm>
        </p:spPr>
        <p:txBody>
          <a:bodyPr/>
          <a:lstStyle>
            <a:lvl1pPr>
              <a:defRPr>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09670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2">
            <a:alpha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xmlns=""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6" name="Rectangle 5">
            <a:extLst>
              <a:ext uri="{FF2B5EF4-FFF2-40B4-BE49-F238E27FC236}">
                <a16:creationId xmlns:a16="http://schemas.microsoft.com/office/drawing/2014/main" xmlns=""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solidFill>
                <a:schemeClr val="bg1"/>
              </a:solidFill>
              <a:latin typeface="+mn-lt"/>
              <a:ea typeface="Meiryo" panose="020B0604030504040204" pitchFamily="34" charset="-128"/>
            </a:endParaRPr>
          </a:p>
        </p:txBody>
      </p:sp>
      <p:sp>
        <p:nvSpPr>
          <p:cNvPr id="8" name="Title 1">
            <a:extLst>
              <a:ext uri="{FF2B5EF4-FFF2-40B4-BE49-F238E27FC236}">
                <a16:creationId xmlns:a16="http://schemas.microsoft.com/office/drawing/2014/main" xmlns=""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xmlns="" id="{62F811A9-08B1-C746-B30D-69D7B4A6CD59}"/>
              </a:ext>
            </a:extLst>
          </p:cNvPr>
          <p:cNvSpPr>
            <a:spLocks noGrp="1"/>
          </p:cNvSpPr>
          <p:nvPr>
            <p:ph type="body" idx="1"/>
          </p:nvPr>
        </p:nvSpPr>
        <p:spPr>
          <a:xfrm>
            <a:off x="838201"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accent3">
                    <a:lumMod val="50000"/>
                  </a:schemeClr>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2">
            <a:extLst>
              <a:ext uri="{FF2B5EF4-FFF2-40B4-BE49-F238E27FC236}">
                <a16:creationId xmlns:a16="http://schemas.microsoft.com/office/drawing/2014/main" xmlns="" id="{54F0B191-C947-1640-8AD2-EEEAA1ED57C9}"/>
              </a:ext>
            </a:extLst>
          </p:cNvPr>
          <p:cNvSpPr>
            <a:spLocks noGrp="1"/>
          </p:cNvSpPr>
          <p:nvPr>
            <p:ph type="body" idx="14"/>
          </p:nvPr>
        </p:nvSpPr>
        <p:spPr>
          <a:xfrm>
            <a:off x="6501205"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accent3">
                    <a:lumMod val="50000"/>
                  </a:schemeClr>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4" name="Straight Connector 13">
            <a:extLst>
              <a:ext uri="{FF2B5EF4-FFF2-40B4-BE49-F238E27FC236}">
                <a16:creationId xmlns:a16="http://schemas.microsoft.com/office/drawing/2014/main" xmlns=""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xmlns="" id="{B2E17E1D-5E9C-4782-A550-1FA7C170295B}"/>
              </a:ext>
            </a:extLst>
          </p:cNvPr>
          <p:cNvSpPr>
            <a:spLocks noGrp="1"/>
          </p:cNvSpPr>
          <p:nvPr>
            <p:ph sz="quarter" idx="15"/>
          </p:nvPr>
        </p:nvSpPr>
        <p:spPr>
          <a:xfrm>
            <a:off x="838200" y="2894471"/>
            <a:ext cx="5041900" cy="3093579"/>
          </a:xfrm>
        </p:spPr>
        <p:txBody>
          <a:bodyPr/>
          <a:lstStyle/>
          <a:p>
            <a:pPr lvl="0"/>
            <a:r>
              <a:rPr lang="en-US"/>
              <a:t>Click to edit Master text styles</a:t>
            </a:r>
          </a:p>
        </p:txBody>
      </p:sp>
      <p:sp>
        <p:nvSpPr>
          <p:cNvPr id="15" name="Content Placeholder 6">
            <a:extLst>
              <a:ext uri="{FF2B5EF4-FFF2-40B4-BE49-F238E27FC236}">
                <a16:creationId xmlns:a16="http://schemas.microsoft.com/office/drawing/2014/main" xmlns="" id="{9AE8FA97-2778-4811-810F-CA386FE3C234}"/>
              </a:ext>
            </a:extLst>
          </p:cNvPr>
          <p:cNvSpPr>
            <a:spLocks noGrp="1"/>
          </p:cNvSpPr>
          <p:nvPr>
            <p:ph sz="quarter" idx="16"/>
          </p:nvPr>
        </p:nvSpPr>
        <p:spPr>
          <a:xfrm>
            <a:off x="6501205" y="2894471"/>
            <a:ext cx="5041900" cy="3093579"/>
          </a:xfrm>
        </p:spPr>
        <p:txBody>
          <a:bodyPr/>
          <a:lstStyle/>
          <a:p>
            <a:pPr lvl="0"/>
            <a:r>
              <a:rPr lang="en-US"/>
              <a:t>Click to edit Master text styles</a:t>
            </a:r>
          </a:p>
        </p:txBody>
      </p:sp>
    </p:spTree>
    <p:extLst>
      <p:ext uri="{BB962C8B-B14F-4D97-AF65-F5344CB8AC3E}">
        <p14:creationId xmlns:p14="http://schemas.microsoft.com/office/powerpoint/2010/main" val="265640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bg2">
            <a:alpha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51817374-D7A2-2F4D-91C6-E24955F0018B}"/>
              </a:ext>
            </a:extLst>
          </p:cNvPr>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xmlns="" id="{09FBA462-7E60-BA4E-9A1E-3B5E69DACB3A}"/>
              </a:ext>
            </a:extLst>
          </p:cNvPr>
          <p:cNvSpPr>
            <a:spLocks noGrp="1"/>
          </p:cNvSpPr>
          <p:nvPr>
            <p:ph type="dt" sz="half" idx="10"/>
          </p:nvPr>
        </p:nvSpPr>
        <p:spPr>
          <a:xfrm>
            <a:off x="838200" y="6356350"/>
            <a:ext cx="2743200" cy="365125"/>
          </a:xfrm>
          <a:prstGeom prst="rect">
            <a:avLst/>
          </a:prstGeom>
        </p:spPr>
        <p:txBody>
          <a:bodyPr/>
          <a:lstStyle/>
          <a:p>
            <a:fld id="{CACCE73A-EC7C-C74F-BDE1-B9AFE6B3713A}" type="datetimeFigureOut">
              <a:rPr lang="en-US" smtClean="0"/>
              <a:t>12/6/2023</a:t>
            </a:fld>
            <a:endParaRPr lang="en-US" dirty="0"/>
          </a:p>
        </p:txBody>
      </p:sp>
      <p:sp>
        <p:nvSpPr>
          <p:cNvPr id="4" name="Slide Number Placeholder 3">
            <a:extLst>
              <a:ext uri="{FF2B5EF4-FFF2-40B4-BE49-F238E27FC236}">
                <a16:creationId xmlns:a16="http://schemas.microsoft.com/office/drawing/2014/main" xmlns=""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9" name="Title 1">
            <a:extLst>
              <a:ext uri="{FF2B5EF4-FFF2-40B4-BE49-F238E27FC236}">
                <a16:creationId xmlns:a16="http://schemas.microsoft.com/office/drawing/2014/main" xmlns="" id="{656FB1BA-653F-254C-9C39-2A5BDD763EE8}"/>
              </a:ext>
            </a:extLst>
          </p:cNvPr>
          <p:cNvSpPr>
            <a:spLocks noGrp="1"/>
          </p:cNvSpPr>
          <p:nvPr>
            <p:ph type="title"/>
          </p:nvPr>
        </p:nvSpPr>
        <p:spPr>
          <a:xfrm>
            <a:off x="6494545" y="2028031"/>
            <a:ext cx="5058209"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a:t>Click to edit Master title style</a:t>
            </a:r>
            <a:endParaRPr lang="en-US" dirty="0"/>
          </a:p>
        </p:txBody>
      </p:sp>
      <p:sp>
        <p:nvSpPr>
          <p:cNvPr id="13" name="Picture Placeholder 10">
            <a:extLst>
              <a:ext uri="{FF2B5EF4-FFF2-40B4-BE49-F238E27FC236}">
                <a16:creationId xmlns:a16="http://schemas.microsoft.com/office/drawing/2014/main" xmlns="" id="{AD5E91DA-7D30-8C45-9BE7-5F82AA824B11}"/>
              </a:ext>
            </a:extLst>
          </p:cNvPr>
          <p:cNvSpPr>
            <a:spLocks noGrp="1"/>
          </p:cNvSpPr>
          <p:nvPr>
            <p:ph type="pic" sz="quarter" idx="14"/>
          </p:nvPr>
        </p:nvSpPr>
        <p:spPr>
          <a:xfrm>
            <a:off x="542925" y="0"/>
            <a:ext cx="5408696" cy="6858000"/>
          </a:xfrm>
          <a:prstGeom prst="rect">
            <a:avLst/>
          </a:prstGeom>
          <a:solidFill>
            <a:schemeClr val="bg2"/>
          </a:solidFill>
        </p:spPr>
        <p:txBody>
          <a:bodyPr/>
          <a:lstStyle/>
          <a:p>
            <a:r>
              <a:rPr lang="en-US"/>
              <a:t>Click icon to add picture</a:t>
            </a:r>
            <a:endParaRPr lang="en-US" dirty="0"/>
          </a:p>
        </p:txBody>
      </p:sp>
      <p:sp>
        <p:nvSpPr>
          <p:cNvPr id="6" name="Content Placeholder 5">
            <a:extLst>
              <a:ext uri="{FF2B5EF4-FFF2-40B4-BE49-F238E27FC236}">
                <a16:creationId xmlns:a16="http://schemas.microsoft.com/office/drawing/2014/main" xmlns="" id="{24B3A0EA-D5DD-4E60-90A9-6338842407FB}"/>
              </a:ext>
            </a:extLst>
          </p:cNvPr>
          <p:cNvSpPr>
            <a:spLocks noGrp="1"/>
          </p:cNvSpPr>
          <p:nvPr>
            <p:ph sz="quarter" idx="15"/>
          </p:nvPr>
        </p:nvSpPr>
        <p:spPr>
          <a:xfrm>
            <a:off x="6494463" y="2611438"/>
            <a:ext cx="5058209" cy="21653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01500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alpha val="40000"/>
          </a:schemeClr>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Tree>
    <p:extLst>
      <p:ext uri="{BB962C8B-B14F-4D97-AF65-F5344CB8AC3E}">
        <p14:creationId xmlns:p14="http://schemas.microsoft.com/office/powerpoint/2010/main" val="3232796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147A988C-554B-E64F-A698-DE3EF9CA0774}"/>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098157E6-BBF7-AB4A-B5DD-B39A65C17B0B}"/>
              </a:ext>
            </a:extLst>
          </p:cNvPr>
          <p:cNvSpPr>
            <a:spLocks noGrp="1"/>
          </p:cNvSpPr>
          <p:nvPr>
            <p:ph type="sldNum" sz="quarter" idx="4"/>
          </p:nvPr>
        </p:nvSpPr>
        <p:spPr>
          <a:xfrm>
            <a:off x="10904706" y="6356350"/>
            <a:ext cx="44909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977565515"/>
      </p:ext>
    </p:extLst>
  </p:cSld>
  <p:clrMap bg1="lt1" tx1="dk1" bg2="lt2" tx2="dk2" accent1="accent1" accent2="accent2" accent3="accent3" accent4="accent4" accent5="accent5" accent6="accent6" hlink="hlink" folHlink="folHlink"/>
  <p:sldLayoutIdLst>
    <p:sldLayoutId id="2147483649" r:id="rId1"/>
    <p:sldLayoutId id="2147483688" r:id="rId2"/>
    <p:sldLayoutId id="2147483661" r:id="rId3"/>
    <p:sldLayoutId id="2147483690" r:id="rId4"/>
    <p:sldLayoutId id="2147483692" r:id="rId5"/>
    <p:sldLayoutId id="214748365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hyperlink" Target="https://onlinedegrees.scu.edu/media/blog/9-examples-of-reinforcement-learning" TargetMode="External"/><Relationship Id="rId7" Type="http://schemas.openxmlformats.org/officeDocument/2006/relationships/diagramData" Target="../diagrams/data7.xml"/><Relationship Id="rId2" Type="http://schemas.openxmlformats.org/officeDocument/2006/relationships/hyperlink" Target="https://driveu.auto/blog/autonomous-vehicles-path-to-roi-profitable-use-cases/" TargetMode="External"/><Relationship Id="rId1" Type="http://schemas.openxmlformats.org/officeDocument/2006/relationships/slideLayout" Target="../slideLayouts/slideLayout2.xml"/><Relationship Id="rId6" Type="http://schemas.openxmlformats.org/officeDocument/2006/relationships/hyperlink" Target="https://www.youtube.com/watch?v=L8ypSXwyBds" TargetMode="External"/><Relationship Id="rId11" Type="http://schemas.microsoft.com/office/2007/relationships/diagramDrawing" Target="../diagrams/drawing7.xml"/><Relationship Id="rId5" Type="http://schemas.openxmlformats.org/officeDocument/2006/relationships/hyperlink" Target="https://github.com/patrickloeber/snake-ai-pytorch" TargetMode="External"/><Relationship Id="rId10" Type="http://schemas.openxmlformats.org/officeDocument/2006/relationships/diagramColors" Target="../diagrams/colors7.xml"/><Relationship Id="rId4" Type="http://schemas.openxmlformats.org/officeDocument/2006/relationships/hyperlink" Target="https://www.analyticssteps.com/blogs/real-world-applications-reinforcement-learning" TargetMode="External"/><Relationship Id="rId9"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802AA36A-8685-4D91-92E4-CBC45883BFFF}"/>
              </a:ext>
            </a:extLst>
          </p:cNvPr>
          <p:cNvSpPr>
            <a:spLocks noGrp="1"/>
          </p:cNvSpPr>
          <p:nvPr>
            <p:ph type="title"/>
          </p:nvPr>
        </p:nvSpPr>
        <p:spPr>
          <a:xfrm>
            <a:off x="1108430" y="3277472"/>
            <a:ext cx="5651293" cy="1086304"/>
          </a:xfrm>
        </p:spPr>
        <p:txBody>
          <a:bodyPr anchor="ctr">
            <a:normAutofit/>
          </a:bodyPr>
          <a:lstStyle/>
          <a:p>
            <a:r>
              <a:rPr lang="en-US" sz="3500" dirty="0"/>
              <a:t>FLAMES – A Chasing Game</a:t>
            </a:r>
          </a:p>
        </p:txBody>
      </p:sp>
      <p:pic>
        <p:nvPicPr>
          <p:cNvPr id="6" name="Picture Placeholder 5" descr="A screenshot of a video game&#10;&#10;Description automatically generated">
            <a:extLst>
              <a:ext uri="{FF2B5EF4-FFF2-40B4-BE49-F238E27FC236}">
                <a16:creationId xmlns:a16="http://schemas.microsoft.com/office/drawing/2014/main" xmlns="" id="{DED8C248-D056-4BF1-2DA0-2FF9CFF625A3}"/>
              </a:ext>
            </a:extLst>
          </p:cNvPr>
          <p:cNvPicPr>
            <a:picLocks noGrp="1" noChangeAspect="1"/>
          </p:cNvPicPr>
          <p:nvPr>
            <p:ph type="pic" sz="quarter" idx="14"/>
          </p:nvPr>
        </p:nvPicPr>
        <p:blipFill rotWithShape="1">
          <a:blip r:embed="rId3"/>
          <a:srcRect r="3014"/>
          <a:stretch/>
        </p:blipFill>
        <p:spPr>
          <a:xfrm>
            <a:off x="5923125" y="10"/>
            <a:ext cx="6268875" cy="6857990"/>
          </a:xfrm>
          <a:noFill/>
        </p:spPr>
      </p:pic>
      <p:sp>
        <p:nvSpPr>
          <p:cNvPr id="12" name="Text Placeholder 11">
            <a:extLst>
              <a:ext uri="{FF2B5EF4-FFF2-40B4-BE49-F238E27FC236}">
                <a16:creationId xmlns:a16="http://schemas.microsoft.com/office/drawing/2014/main" xmlns="" id="{FF1EEC5C-B452-49AC-85CC-33670A64C477}"/>
              </a:ext>
            </a:extLst>
          </p:cNvPr>
          <p:cNvSpPr>
            <a:spLocks noGrp="1"/>
          </p:cNvSpPr>
          <p:nvPr>
            <p:ph type="body" sz="quarter" idx="15"/>
          </p:nvPr>
        </p:nvSpPr>
        <p:spPr>
          <a:xfrm>
            <a:off x="1108430" y="4450080"/>
            <a:ext cx="5651294" cy="607103"/>
          </a:xfrm>
        </p:spPr>
        <p:txBody>
          <a:bodyPr anchor="ctr">
            <a:normAutofit/>
          </a:bodyPr>
          <a:lstStyle/>
          <a:p>
            <a:r>
              <a:rPr lang="en-US" sz="2200" dirty="0"/>
              <a:t>Inspired by snake game</a:t>
            </a:r>
          </a:p>
        </p:txBody>
      </p:sp>
      <p:sp>
        <p:nvSpPr>
          <p:cNvPr id="2" name="TextBox 1">
            <a:extLst>
              <a:ext uri="{FF2B5EF4-FFF2-40B4-BE49-F238E27FC236}">
                <a16:creationId xmlns:a16="http://schemas.microsoft.com/office/drawing/2014/main" xmlns="" id="{11EEFDD6-4422-D39F-9BC4-99B8A9662EBB}"/>
              </a:ext>
            </a:extLst>
          </p:cNvPr>
          <p:cNvSpPr txBox="1"/>
          <p:nvPr/>
        </p:nvSpPr>
        <p:spPr>
          <a:xfrm>
            <a:off x="721360" y="5384800"/>
            <a:ext cx="4998720" cy="1569660"/>
          </a:xfrm>
          <a:prstGeom prst="rect">
            <a:avLst/>
          </a:prstGeom>
          <a:noFill/>
        </p:spPr>
        <p:txBody>
          <a:bodyPr wrap="square" rtlCol="0">
            <a:spAutoFit/>
          </a:bodyPr>
          <a:lstStyle/>
          <a:p>
            <a:pPr marL="0" indent="0" algn="r">
              <a:spcBef>
                <a:spcPts val="0"/>
              </a:spcBef>
              <a:buNone/>
            </a:pPr>
            <a:r>
              <a:rPr lang="en-CA" sz="1200" b="1" dirty="0"/>
              <a:t>By:</a:t>
            </a:r>
          </a:p>
          <a:p>
            <a:pPr marL="0" indent="0" algn="r">
              <a:spcBef>
                <a:spcPts val="0"/>
              </a:spcBef>
              <a:buNone/>
            </a:pPr>
            <a:r>
              <a:rPr lang="en-CA" sz="1200" b="1" dirty="0"/>
              <a:t>Parul Bhutani Wadhwa</a:t>
            </a:r>
          </a:p>
          <a:p>
            <a:pPr marL="0" indent="0" algn="r">
              <a:spcBef>
                <a:spcPts val="0"/>
              </a:spcBef>
              <a:buNone/>
            </a:pPr>
            <a:r>
              <a:rPr lang="en-CA" sz="1200" b="1" dirty="0" err="1"/>
              <a:t>Snehal</a:t>
            </a:r>
            <a:r>
              <a:rPr lang="en-CA" sz="1200" b="1" dirty="0"/>
              <a:t> </a:t>
            </a:r>
            <a:r>
              <a:rPr lang="en-CA" sz="1200" b="1" dirty="0" err="1"/>
              <a:t>Kathiriya</a:t>
            </a:r>
            <a:endParaRPr lang="en-CA" sz="1200" b="1" dirty="0"/>
          </a:p>
          <a:p>
            <a:pPr marL="0" indent="0" algn="r">
              <a:spcBef>
                <a:spcPts val="0"/>
              </a:spcBef>
              <a:buNone/>
            </a:pPr>
            <a:r>
              <a:rPr lang="en-US" sz="1200" b="1" dirty="0">
                <a:ln>
                  <a:noFill/>
                </a:ln>
                <a:effectLst/>
                <a:uFill>
                  <a:solidFill>
                    <a:srgbClr val="000000"/>
                  </a:solidFill>
                </a:uFill>
              </a:rPr>
              <a:t>Amandeep Kaur</a:t>
            </a:r>
            <a:endParaRPr lang="en-CA" sz="1200" b="1" dirty="0">
              <a:ln>
                <a:noFill/>
              </a:ln>
              <a:effectLst/>
              <a:uFill>
                <a:solidFill>
                  <a:srgbClr val="000000"/>
                </a:solidFill>
              </a:uFill>
            </a:endParaRPr>
          </a:p>
          <a:p>
            <a:pPr marL="0" indent="0" algn="r">
              <a:spcBef>
                <a:spcPts val="0"/>
              </a:spcBef>
              <a:buNone/>
            </a:pPr>
            <a:r>
              <a:rPr lang="en-US" sz="1200" b="1" dirty="0" err="1">
                <a:ln>
                  <a:noFill/>
                </a:ln>
                <a:effectLst/>
                <a:uFill>
                  <a:solidFill>
                    <a:srgbClr val="000000"/>
                  </a:solidFill>
                </a:uFill>
              </a:rPr>
              <a:t>Kiranpal</a:t>
            </a:r>
            <a:r>
              <a:rPr lang="en-US" sz="1200" b="1" dirty="0">
                <a:ln>
                  <a:noFill/>
                </a:ln>
                <a:effectLst/>
                <a:uFill>
                  <a:solidFill>
                    <a:srgbClr val="000000"/>
                  </a:solidFill>
                </a:uFill>
              </a:rPr>
              <a:t> Sidhu</a:t>
            </a:r>
            <a:endParaRPr lang="en-CA" sz="1200" b="1" dirty="0">
              <a:ln>
                <a:noFill/>
              </a:ln>
              <a:effectLst/>
              <a:uFill>
                <a:solidFill>
                  <a:srgbClr val="000000"/>
                </a:solidFill>
              </a:uFill>
            </a:endParaRPr>
          </a:p>
          <a:p>
            <a:pPr marL="0" indent="0" algn="r">
              <a:spcBef>
                <a:spcPts val="0"/>
              </a:spcBef>
              <a:buNone/>
            </a:pPr>
            <a:r>
              <a:rPr lang="en-US" sz="1200" b="1" dirty="0" err="1">
                <a:ln>
                  <a:noFill/>
                </a:ln>
                <a:effectLst/>
                <a:uFill>
                  <a:solidFill>
                    <a:srgbClr val="000000"/>
                  </a:solidFill>
                </a:uFill>
              </a:rPr>
              <a:t>Vatsal</a:t>
            </a:r>
            <a:r>
              <a:rPr lang="en-US" sz="1200" b="1" dirty="0">
                <a:ln>
                  <a:noFill/>
                </a:ln>
                <a:effectLst/>
                <a:uFill>
                  <a:solidFill>
                    <a:srgbClr val="000000"/>
                  </a:solidFill>
                </a:uFill>
              </a:rPr>
              <a:t> Shah</a:t>
            </a:r>
            <a:endParaRPr lang="en-CA" sz="1200" b="1" dirty="0">
              <a:ln>
                <a:noFill/>
              </a:ln>
              <a:effectLst/>
              <a:uFill>
                <a:solidFill>
                  <a:srgbClr val="000000"/>
                </a:solidFill>
              </a:uFill>
            </a:endParaRPr>
          </a:p>
          <a:p>
            <a:pPr marL="0" indent="0" algn="r">
              <a:spcBef>
                <a:spcPts val="0"/>
              </a:spcBef>
              <a:buNone/>
            </a:pPr>
            <a:r>
              <a:rPr lang="en-US" sz="1200" b="1" dirty="0">
                <a:ln>
                  <a:noFill/>
                </a:ln>
                <a:effectLst/>
                <a:uFill>
                  <a:solidFill>
                    <a:srgbClr val="000000"/>
                  </a:solidFill>
                </a:uFill>
              </a:rPr>
              <a:t>Arvind Pal Singh</a:t>
            </a:r>
            <a:endParaRPr lang="en-CA" sz="1200" b="1" dirty="0">
              <a:ln>
                <a:noFill/>
              </a:ln>
              <a:effectLst/>
              <a:uFill>
                <a:solidFill>
                  <a:srgbClr val="000000"/>
                </a:solidFill>
              </a:uFill>
            </a:endParaRPr>
          </a:p>
          <a:p>
            <a:pPr algn="r"/>
            <a:endParaRPr lang="en-CA" sz="1200" b="1" dirty="0"/>
          </a:p>
        </p:txBody>
      </p:sp>
    </p:spTree>
    <p:extLst>
      <p:ext uri="{BB962C8B-B14F-4D97-AF65-F5344CB8AC3E}">
        <p14:creationId xmlns:p14="http://schemas.microsoft.com/office/powerpoint/2010/main" val="1771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a:xfrm>
            <a:off x="639413" y="483440"/>
            <a:ext cx="10904438" cy="583800"/>
          </a:xfrm>
        </p:spPr>
        <p:txBody>
          <a:bodyPr anchor="ctr">
            <a:normAutofit/>
          </a:bodyPr>
          <a:lstStyle/>
          <a:p>
            <a:r>
              <a:rPr lang="en-US" dirty="0"/>
              <a:t>Equation</a:t>
            </a:r>
          </a:p>
        </p:txBody>
      </p:sp>
      <p:pic>
        <p:nvPicPr>
          <p:cNvPr id="7" name="Picture Placeholder 6" descr="A diagram of a mathematical equation&#10;&#10;Description automatically generated">
            <a:extLst>
              <a:ext uri="{FF2B5EF4-FFF2-40B4-BE49-F238E27FC236}">
                <a16:creationId xmlns:a16="http://schemas.microsoft.com/office/drawing/2014/main" xmlns="" id="{84536C38-6E29-9689-E6E8-350838A6C91F}"/>
              </a:ext>
            </a:extLst>
          </p:cNvPr>
          <p:cNvPicPr>
            <a:picLocks noGrp="1" noChangeAspect="1"/>
          </p:cNvPicPr>
          <p:nvPr>
            <p:ph sz="quarter" idx="13"/>
          </p:nvPr>
        </p:nvPicPr>
        <p:blipFill rotWithShape="1">
          <a:blip r:embed="rId2"/>
          <a:srcRect r="-1" b="22576"/>
          <a:stretch/>
        </p:blipFill>
        <p:spPr>
          <a:xfrm>
            <a:off x="638986" y="1470025"/>
            <a:ext cx="10904865" cy="4706938"/>
          </a:xfrm>
          <a:noFill/>
        </p:spPr>
      </p:pic>
    </p:spTree>
    <p:extLst>
      <p:ext uri="{BB962C8B-B14F-4D97-AF65-F5344CB8AC3E}">
        <p14:creationId xmlns:p14="http://schemas.microsoft.com/office/powerpoint/2010/main" val="2049748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a:xfrm>
            <a:off x="639413" y="483440"/>
            <a:ext cx="10904438" cy="583800"/>
          </a:xfrm>
        </p:spPr>
        <p:txBody>
          <a:bodyPr anchor="t">
            <a:normAutofit/>
          </a:bodyPr>
          <a:lstStyle/>
          <a:p>
            <a:r>
              <a:rPr lang="en-US" dirty="0"/>
              <a:t>Functions</a:t>
            </a:r>
          </a:p>
        </p:txBody>
      </p:sp>
      <p:pic>
        <p:nvPicPr>
          <p:cNvPr id="6" name="Content Placeholder 5" descr="A white background with orange text&#10;&#10;Description automatically generated">
            <a:extLst>
              <a:ext uri="{FF2B5EF4-FFF2-40B4-BE49-F238E27FC236}">
                <a16:creationId xmlns:a16="http://schemas.microsoft.com/office/drawing/2014/main" xmlns="" id="{F2B0FD08-BA80-659A-67EF-45A6FBF399AB}"/>
              </a:ext>
            </a:extLst>
          </p:cNvPr>
          <p:cNvPicPr>
            <a:picLocks noGrp="1" noChangeAspect="1"/>
          </p:cNvPicPr>
          <p:nvPr>
            <p:ph sz="quarter" idx="13"/>
          </p:nvPr>
        </p:nvPicPr>
        <p:blipFill>
          <a:blip r:embed="rId2"/>
          <a:stretch/>
        </p:blipFill>
        <p:spPr>
          <a:xfrm>
            <a:off x="817246" y="1580737"/>
            <a:ext cx="4691652" cy="2090710"/>
          </a:xfrm>
          <a:noFill/>
        </p:spPr>
      </p:pic>
      <p:pic>
        <p:nvPicPr>
          <p:cNvPr id="4" name="Picture 3" descr="A screenshot of a computer&#10;&#10;Description automatically generated">
            <a:extLst>
              <a:ext uri="{FF2B5EF4-FFF2-40B4-BE49-F238E27FC236}">
                <a16:creationId xmlns:a16="http://schemas.microsoft.com/office/drawing/2014/main" xmlns="" id="{B9FC3B64-C37A-84B4-D411-70ED5D4292B7}"/>
              </a:ext>
            </a:extLst>
          </p:cNvPr>
          <p:cNvPicPr>
            <a:picLocks noChangeAspect="1"/>
          </p:cNvPicPr>
          <p:nvPr/>
        </p:nvPicPr>
        <p:blipFill>
          <a:blip r:embed="rId3"/>
          <a:stretch>
            <a:fillRect/>
          </a:stretch>
        </p:blipFill>
        <p:spPr>
          <a:xfrm>
            <a:off x="5730909" y="1950720"/>
            <a:ext cx="5812941" cy="3473232"/>
          </a:xfrm>
          <a:prstGeom prst="rect">
            <a:avLst/>
          </a:prstGeom>
          <a:noFill/>
        </p:spPr>
      </p:pic>
      <p:pic>
        <p:nvPicPr>
          <p:cNvPr id="5" name="Content Placeholder 5" descr="A close-up of a mathematical equation&#10;&#10;Description automatically generated">
            <a:extLst>
              <a:ext uri="{FF2B5EF4-FFF2-40B4-BE49-F238E27FC236}">
                <a16:creationId xmlns:a16="http://schemas.microsoft.com/office/drawing/2014/main" xmlns="" id="{98A5532F-909A-8FEA-077F-1237CC472226}"/>
              </a:ext>
            </a:extLst>
          </p:cNvPr>
          <p:cNvPicPr>
            <a:picLocks noChangeAspect="1"/>
          </p:cNvPicPr>
          <p:nvPr/>
        </p:nvPicPr>
        <p:blipFill>
          <a:blip r:embed="rId4"/>
          <a:stretch/>
        </p:blipFill>
        <p:spPr>
          <a:xfrm>
            <a:off x="817246" y="3723777"/>
            <a:ext cx="4691652" cy="2534783"/>
          </a:xfrm>
          <a:prstGeom prst="rect">
            <a:avLst/>
          </a:prstGeom>
          <a:noFill/>
        </p:spPr>
      </p:pic>
    </p:spTree>
    <p:extLst>
      <p:ext uri="{BB962C8B-B14F-4D97-AF65-F5344CB8AC3E}">
        <p14:creationId xmlns:p14="http://schemas.microsoft.com/office/powerpoint/2010/main" val="263102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p:txBody>
          <a:bodyPr/>
          <a:lstStyle/>
          <a:p>
            <a:r>
              <a:rPr lang="en-US" dirty="0"/>
              <a:t>FLAMES – A chasing Game</a:t>
            </a:r>
          </a:p>
        </p:txBody>
      </p:sp>
      <p:graphicFrame>
        <p:nvGraphicFramePr>
          <p:cNvPr id="5" name="Content Placeholder 4">
            <a:extLst>
              <a:ext uri="{FF2B5EF4-FFF2-40B4-BE49-F238E27FC236}">
                <a16:creationId xmlns:a16="http://schemas.microsoft.com/office/drawing/2014/main" xmlns="" id="{DD082881-5BE1-C293-EB5C-72948AA78B39}"/>
              </a:ext>
            </a:extLst>
          </p:cNvPr>
          <p:cNvGraphicFramePr>
            <a:graphicFrameLocks noGrp="1"/>
          </p:cNvGraphicFramePr>
          <p:nvPr>
            <p:ph sz="quarter" idx="13"/>
            <p:extLst>
              <p:ext uri="{D42A27DB-BD31-4B8C-83A1-F6EECF244321}">
                <p14:modId xmlns:p14="http://schemas.microsoft.com/office/powerpoint/2010/main" val="3689839172"/>
              </p:ext>
            </p:extLst>
          </p:nvPr>
        </p:nvGraphicFramePr>
        <p:xfrm>
          <a:off x="639763" y="1470025"/>
          <a:ext cx="10904537" cy="4706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xmlns="" id="{769D5850-3790-D8E3-29DC-BEA07726A09D}"/>
              </a:ext>
            </a:extLst>
          </p:cNvPr>
          <p:cNvGraphicFramePr/>
          <p:nvPr>
            <p:extLst>
              <p:ext uri="{D42A27DB-BD31-4B8C-83A1-F6EECF244321}">
                <p14:modId xmlns:p14="http://schemas.microsoft.com/office/powerpoint/2010/main" val="3242432487"/>
              </p:ext>
            </p:extLst>
          </p:nvPr>
        </p:nvGraphicFramePr>
        <p:xfrm>
          <a:off x="1180215" y="5656520"/>
          <a:ext cx="8750594" cy="7180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1450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p:txBody>
          <a:bodyPr/>
          <a:lstStyle/>
          <a:p>
            <a:r>
              <a:rPr lang="en-CA" dirty="0">
                <a:latin typeface="Meiryo UI (Headings)"/>
              </a:rPr>
              <a:t>Key Insights</a:t>
            </a:r>
            <a:endParaRPr lang="en-US" dirty="0"/>
          </a:p>
        </p:txBody>
      </p:sp>
      <p:sp>
        <p:nvSpPr>
          <p:cNvPr id="3" name="Content Placeholder 2">
            <a:extLst>
              <a:ext uri="{FF2B5EF4-FFF2-40B4-BE49-F238E27FC236}">
                <a16:creationId xmlns:a16="http://schemas.microsoft.com/office/drawing/2014/main" xmlns="" id="{41FFDDD6-E8E3-4FD4-A371-90094C459EEF}"/>
              </a:ext>
            </a:extLst>
          </p:cNvPr>
          <p:cNvSpPr>
            <a:spLocks noGrp="1"/>
          </p:cNvSpPr>
          <p:nvPr>
            <p:ph sz="quarter" idx="13"/>
          </p:nvPr>
        </p:nvSpPr>
        <p:spPr/>
        <p:txBody>
          <a:bodyPr>
            <a:normAutofit/>
          </a:bodyPr>
          <a:lstStyle/>
          <a:p>
            <a:pPr marL="342900" lvl="0" indent="-342900">
              <a:lnSpc>
                <a:spcPct val="115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The RL agent in the Flames game starts without prior knowledge and improves through continuous gameplay.</a:t>
            </a:r>
            <a:endParaRPr lang="en-CA"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The learning process exemplifies the essence of reinforcement learning, where the agent adapts its strategy based on the feedback from its actions.</a:t>
            </a:r>
            <a:endParaRPr lang="en-CA"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This Flames game implementation provides a tangible example of how reinforcement learning can be applied to develop intelligent agents capable of learning and adapting in dynamic environments.</a:t>
            </a:r>
            <a:endParaRPr lang="en-CA" sz="24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CA" sz="24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graphicFrame>
        <p:nvGraphicFramePr>
          <p:cNvPr id="4" name="Diagram 3">
            <a:extLst>
              <a:ext uri="{FF2B5EF4-FFF2-40B4-BE49-F238E27FC236}">
                <a16:creationId xmlns:a16="http://schemas.microsoft.com/office/drawing/2014/main" xmlns="" id="{769D5850-3790-D8E3-29DC-BEA07726A09D}"/>
              </a:ext>
            </a:extLst>
          </p:cNvPr>
          <p:cNvGraphicFramePr/>
          <p:nvPr/>
        </p:nvGraphicFramePr>
        <p:xfrm>
          <a:off x="1180215" y="5656520"/>
          <a:ext cx="8750594" cy="718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547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p:txBody>
          <a:bodyPr/>
          <a:lstStyle/>
          <a:p>
            <a:r>
              <a:rPr lang="en-CA" dirty="0">
                <a:latin typeface="Meiryo UI (Headings)"/>
              </a:rPr>
              <a:t>References</a:t>
            </a:r>
            <a:endParaRPr lang="en-US" dirty="0"/>
          </a:p>
        </p:txBody>
      </p:sp>
      <p:sp>
        <p:nvSpPr>
          <p:cNvPr id="3" name="Content Placeholder 2">
            <a:extLst>
              <a:ext uri="{FF2B5EF4-FFF2-40B4-BE49-F238E27FC236}">
                <a16:creationId xmlns:a16="http://schemas.microsoft.com/office/drawing/2014/main" xmlns="" id="{41FFDDD6-E8E3-4FD4-A371-90094C459EEF}"/>
              </a:ext>
            </a:extLst>
          </p:cNvPr>
          <p:cNvSpPr>
            <a:spLocks noGrp="1"/>
          </p:cNvSpPr>
          <p:nvPr>
            <p:ph sz="quarter" idx="13"/>
          </p:nvPr>
        </p:nvSpPr>
        <p:spPr/>
        <p:txBody>
          <a:bodyPr>
            <a:noAutofit/>
          </a:bodyPr>
          <a:lstStyle/>
          <a:p>
            <a:pPr marL="342900" lvl="0" indent="-342900">
              <a:lnSpc>
                <a:spcPct val="100000"/>
              </a:lnSpc>
              <a:buFont typeface="+mj-lt"/>
              <a:buAutoNum type="arabicPeriod"/>
            </a:pPr>
            <a:r>
              <a:rPr lang="en-IN" sz="2000" u="none" strike="noStrike" dirty="0" err="1">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DriveU.auto</a:t>
            </a: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(n.d.). Autonomous vehicles: Path to ROI &amp; profitable use cases. Retrieved from </a:t>
            </a: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2"/>
              </a:rPr>
              <a:t>https://driveu.auto/blog/autonomous-vehicles-path-to-roi-profitable-use-cases/</a:t>
            </a:r>
            <a:endParaRPr lang="en-CA"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0000"/>
              </a:lnSpc>
              <a:buFont typeface="+mj-lt"/>
              <a:buAutoNum type="arabicPeriod"/>
            </a:pP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Santa Clara University. (n.d.). 9 real-life examples of reinforcement learning. Retrieved from </a:t>
            </a: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3"/>
              </a:rPr>
              <a:t>https://onlinedegrees.scu.edu/media/blog/9-examples-of-reinforcement-learning</a:t>
            </a:r>
            <a:endParaRPr lang="en-CA"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0000"/>
              </a:lnSpc>
              <a:buFont typeface="+mj-lt"/>
              <a:buAutoNum type="arabicPeriod"/>
            </a:pP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Analytics Steps. (n.d.). Real world applications of reinforcement learning. Retrieved from </a:t>
            </a: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4"/>
              </a:rPr>
              <a:t>https://www.analyticssteps.com/blogs/real-world-applications-reinforcement-learning</a:t>
            </a:r>
            <a:endParaRPr lang="en-CA"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0000"/>
              </a:lnSpc>
              <a:buFont typeface="+mj-lt"/>
              <a:buAutoNum type="arabicPeriod"/>
            </a:pPr>
            <a:r>
              <a:rPr lang="en-IN" sz="2000" u="none" strike="noStrike" dirty="0" err="1">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Loeber</a:t>
            </a: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P. (n.d.). Snake AI </a:t>
            </a:r>
            <a:r>
              <a:rPr lang="en-IN" sz="2000" u="none" strike="noStrike" dirty="0" err="1">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PyTorch</a:t>
            </a: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GitHub. Retrieved from </a:t>
            </a: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5"/>
              </a:rPr>
              <a:t>https://github.com/patrickloeber/snake-ai-pytorch</a:t>
            </a:r>
            <a:endParaRPr lang="en-CA"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0000"/>
              </a:lnSpc>
              <a:buFont typeface="+mj-lt"/>
              <a:buAutoNum type="arabicPeriod"/>
            </a:pPr>
            <a:r>
              <a:rPr lang="en-IN" sz="2000" u="none" strike="noStrike" dirty="0" err="1">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Loeber</a:t>
            </a: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P. [Patrick </a:t>
            </a:r>
            <a:r>
              <a:rPr lang="en-IN" sz="2000" u="none" strike="noStrike" dirty="0" err="1">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Loeber</a:t>
            </a: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(n.d.). Teach AI to play Snake! Reinforcement Learning with </a:t>
            </a:r>
            <a:r>
              <a:rPr lang="en-IN" sz="2000" u="none" strike="noStrike" dirty="0" err="1">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PyTorch</a:t>
            </a: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and </a:t>
            </a:r>
            <a:r>
              <a:rPr lang="en-IN" sz="2000" u="none" strike="noStrike" dirty="0" err="1">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Pygame</a:t>
            </a: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[Video file]. Retrieved from </a:t>
            </a:r>
            <a:r>
              <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hlinkClick r:id="rId6"/>
              </a:rPr>
              <a:t>https://www.youtube.com/watch?v=L8ypSXwyBds</a:t>
            </a:r>
            <a:endParaRPr lang="en-IN"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0000"/>
              </a:lnSpc>
              <a:buFont typeface="+mj-lt"/>
              <a:buAutoNum type="arabicPeriod"/>
            </a:pPr>
            <a:endParaRPr lang="en-CA" sz="2000" u="none" strike="noStrike"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CA" sz="20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Diagram 3">
            <a:extLst>
              <a:ext uri="{FF2B5EF4-FFF2-40B4-BE49-F238E27FC236}">
                <a16:creationId xmlns:a16="http://schemas.microsoft.com/office/drawing/2014/main" xmlns="" id="{769D5850-3790-D8E3-29DC-BEA07726A09D}"/>
              </a:ext>
            </a:extLst>
          </p:cNvPr>
          <p:cNvGraphicFramePr/>
          <p:nvPr/>
        </p:nvGraphicFramePr>
        <p:xfrm>
          <a:off x="1180215" y="5656520"/>
          <a:ext cx="8750594" cy="7180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86975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78250F-7420-3570-173C-A356972C36BA}"/>
              </a:ext>
            </a:extLst>
          </p:cNvPr>
          <p:cNvSpPr>
            <a:spLocks noGrp="1"/>
          </p:cNvSpPr>
          <p:nvPr>
            <p:ph type="title"/>
          </p:nvPr>
        </p:nvSpPr>
        <p:spPr>
          <a:xfrm>
            <a:off x="6486796" y="2151380"/>
            <a:ext cx="5420724" cy="2115819"/>
          </a:xfrm>
        </p:spPr>
        <p:txBody>
          <a:bodyPr anchor="ctr">
            <a:normAutofit/>
          </a:bodyPr>
          <a:lstStyle/>
          <a:p>
            <a:pPr>
              <a:lnSpc>
                <a:spcPct val="150000"/>
              </a:lnSpc>
            </a:pPr>
            <a:r>
              <a:rPr lang="en-CA" sz="3600" dirty="0"/>
              <a:t> ANY QUESTIONS?</a:t>
            </a:r>
          </a:p>
        </p:txBody>
      </p:sp>
      <p:pic>
        <p:nvPicPr>
          <p:cNvPr id="5" name="Picture Placeholder 4" descr="A yellow figure writing on a glass wall&#10;&#10;Description automatically generated">
            <a:extLst>
              <a:ext uri="{FF2B5EF4-FFF2-40B4-BE49-F238E27FC236}">
                <a16:creationId xmlns:a16="http://schemas.microsoft.com/office/drawing/2014/main" xmlns="" id="{1E46599C-B5C4-3196-F59E-2A8D1B56E73C}"/>
              </a:ext>
            </a:extLst>
          </p:cNvPr>
          <p:cNvPicPr>
            <a:picLocks noGrp="1" noChangeAspect="1"/>
          </p:cNvPicPr>
          <p:nvPr>
            <p:ph type="pic" sz="quarter" idx="14"/>
          </p:nvPr>
        </p:nvPicPr>
        <p:blipFill>
          <a:blip r:embed="rId2"/>
          <a:srcRect l="1109" r="1109"/>
          <a:stretch>
            <a:fillRect/>
          </a:stretch>
        </p:blipFill>
        <p:spPr>
          <a:xfrm>
            <a:off x="542925" y="571500"/>
            <a:ext cx="5553075" cy="5715000"/>
          </a:xfrm>
        </p:spPr>
      </p:pic>
      <p:sp>
        <p:nvSpPr>
          <p:cNvPr id="3" name="Content Placeholder 2">
            <a:extLst>
              <a:ext uri="{FF2B5EF4-FFF2-40B4-BE49-F238E27FC236}">
                <a16:creationId xmlns:a16="http://schemas.microsoft.com/office/drawing/2014/main" xmlns="" id="{408F65D2-C33B-281F-E71F-2CBABE115EFF}"/>
              </a:ext>
            </a:extLst>
          </p:cNvPr>
          <p:cNvSpPr>
            <a:spLocks noGrp="1"/>
          </p:cNvSpPr>
          <p:nvPr>
            <p:ph sz="quarter" idx="16"/>
          </p:nvPr>
        </p:nvSpPr>
        <p:spPr>
          <a:xfrm>
            <a:off x="6863133" y="2118361"/>
            <a:ext cx="4038964" cy="3225482"/>
          </a:xfrm>
        </p:spPr>
        <p:txBody>
          <a:bodyPr>
            <a:normAutofit/>
          </a:bodyPr>
          <a:lstStyle/>
          <a:p>
            <a:pPr marL="0" indent="0">
              <a:buNone/>
            </a:pPr>
            <a:r>
              <a:rPr lang="en-CA" dirty="0"/>
              <a:t> </a:t>
            </a:r>
          </a:p>
        </p:txBody>
      </p:sp>
    </p:spTree>
    <p:extLst>
      <p:ext uri="{BB962C8B-B14F-4D97-AF65-F5344CB8AC3E}">
        <p14:creationId xmlns:p14="http://schemas.microsoft.com/office/powerpoint/2010/main" val="1599302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p:txBody>
          <a:bodyPr/>
          <a:lstStyle/>
          <a:p>
            <a:r>
              <a:rPr lang="en-US" dirty="0"/>
              <a:t>Introduction to FLAMES Game</a:t>
            </a:r>
          </a:p>
        </p:txBody>
      </p:sp>
      <p:sp>
        <p:nvSpPr>
          <p:cNvPr id="3" name="Content Placeholder 2">
            <a:extLst>
              <a:ext uri="{FF2B5EF4-FFF2-40B4-BE49-F238E27FC236}">
                <a16:creationId xmlns:a16="http://schemas.microsoft.com/office/drawing/2014/main" xmlns="" id="{41FFDDD6-E8E3-4FD4-A371-90094C459EEF}"/>
              </a:ext>
            </a:extLst>
          </p:cNvPr>
          <p:cNvSpPr>
            <a:spLocks noGrp="1"/>
          </p:cNvSpPr>
          <p:nvPr>
            <p:ph sz="quarter" idx="13"/>
          </p:nvPr>
        </p:nvSpPr>
        <p:spPr/>
        <p:txBody>
          <a:bodyPr>
            <a:normAutofit/>
          </a:bodyPr>
          <a:lstStyle/>
          <a:p>
            <a:pPr>
              <a:lnSpc>
                <a:spcPct val="100000"/>
              </a:lnSpc>
            </a:pPr>
            <a:r>
              <a:rPr lang="en-IN" sz="2400" dirty="0">
                <a:ln>
                  <a:noFill/>
                </a:ln>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AI-driven game called "FLAMES", </a:t>
            </a:r>
            <a:r>
              <a:rPr lang="en-IN" sz="240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Friend, Love, Affair, Marriage, Enemy &amp; Siblings </a:t>
            </a:r>
          </a:p>
          <a:p>
            <a:pPr>
              <a:lnSpc>
                <a:spcPct val="100000"/>
              </a:lnSpc>
            </a:pPr>
            <a:r>
              <a:rPr lang="en-IN" sz="240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I</a:t>
            </a:r>
            <a:r>
              <a:rPr lang="en-IN" sz="2400" dirty="0">
                <a:ln>
                  <a:noFill/>
                </a:ln>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nspired by the classic Snake game. </a:t>
            </a:r>
          </a:p>
          <a:p>
            <a:pPr>
              <a:lnSpc>
                <a:spcPct val="100000"/>
              </a:lnSpc>
            </a:pPr>
            <a:r>
              <a:rPr lang="en-IN" sz="240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C</a:t>
            </a:r>
            <a:r>
              <a:rPr lang="en-IN" sz="2400" dirty="0">
                <a:ln>
                  <a:noFill/>
                </a:ln>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reate an interactive and engaging environment where an AI agent can learn and adapt its strategy to play the game efficiently. </a:t>
            </a:r>
          </a:p>
          <a:p>
            <a:pPr>
              <a:lnSpc>
                <a:spcPct val="100000"/>
              </a:lnSpc>
            </a:pPr>
            <a:r>
              <a:rPr lang="en-IN" sz="240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Implement</a:t>
            </a:r>
            <a:r>
              <a:rPr lang="en-IN" sz="2400" dirty="0">
                <a:ln>
                  <a:noFill/>
                </a:ln>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reinforcement learning and deep Q-learning, </a:t>
            </a:r>
            <a:endParaRPr lang="en-IN" sz="2400" dirty="0">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IN" sz="240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D</a:t>
            </a:r>
            <a:r>
              <a:rPr lang="en-IN" sz="2400" dirty="0">
                <a:ln>
                  <a:noFill/>
                </a:ln>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emonstrate the capabilities of AI in game strategy and decision-making</a:t>
            </a:r>
            <a:r>
              <a:rPr lang="en-IN" sz="240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endParaRPr lang="en-CA" sz="2400" dirty="0">
              <a:ln>
                <a:noFill/>
              </a:ln>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725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p:txBody>
          <a:bodyPr/>
          <a:lstStyle/>
          <a:p>
            <a:r>
              <a:rPr lang="en-US" sz="2400" b="1" dirty="0">
                <a:effectLst/>
                <a:latin typeface="Meiryo UI (Headings)"/>
                <a:ea typeface="Arial Unicode MS"/>
              </a:rPr>
              <a:t>HISTORY &amp; BACKGROUND</a:t>
            </a:r>
            <a:endParaRPr lang="en-US" dirty="0">
              <a:latin typeface="Meiryo UI (Headings)"/>
            </a:endParaRPr>
          </a:p>
        </p:txBody>
      </p:sp>
      <p:sp>
        <p:nvSpPr>
          <p:cNvPr id="3" name="Content Placeholder 2">
            <a:extLst>
              <a:ext uri="{FF2B5EF4-FFF2-40B4-BE49-F238E27FC236}">
                <a16:creationId xmlns:a16="http://schemas.microsoft.com/office/drawing/2014/main" xmlns="" id="{41FFDDD6-E8E3-4FD4-A371-90094C459EEF}"/>
              </a:ext>
            </a:extLst>
          </p:cNvPr>
          <p:cNvSpPr>
            <a:spLocks noGrp="1"/>
          </p:cNvSpPr>
          <p:nvPr>
            <p:ph sz="quarter" idx="13"/>
          </p:nvPr>
        </p:nvSpPr>
        <p:spPr/>
        <p:txBody>
          <a:bodyPr>
            <a:normAutofit/>
          </a:bodyPr>
          <a:lstStyle/>
          <a:p>
            <a:pPr marL="0" indent="0" algn="just">
              <a:lnSpc>
                <a:spcPct val="100000"/>
              </a:lnSpc>
              <a:buNone/>
            </a:pPr>
            <a:r>
              <a:rPr lang="en-US" sz="2400" dirty="0">
                <a:effectLst/>
                <a:latin typeface="Calibri" panose="020F0502020204030204" pitchFamily="34" charset="0"/>
                <a:ea typeface="Calibri" panose="020F0502020204030204" pitchFamily="34" charset="0"/>
                <a:cs typeface="Calibri" panose="020F0502020204030204" pitchFamily="34" charset="0"/>
              </a:rPr>
              <a:t>The concept of RL is rooted in </a:t>
            </a:r>
          </a:p>
          <a:p>
            <a:pPr algn="just">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B</a:t>
            </a:r>
            <a:r>
              <a:rPr lang="en-US" sz="2400" dirty="0">
                <a:effectLst/>
                <a:latin typeface="Calibri" panose="020F0502020204030204" pitchFamily="34" charset="0"/>
                <a:ea typeface="Calibri" panose="020F0502020204030204" pitchFamily="34" charset="0"/>
                <a:cs typeface="Calibri" panose="020F0502020204030204" pitchFamily="34" charset="0"/>
              </a:rPr>
              <a:t>ehavioral psychology </a:t>
            </a:r>
          </a:p>
          <a:p>
            <a:pPr algn="just">
              <a:lnSpc>
                <a:spcPct val="100000"/>
              </a:lnSpc>
            </a:pPr>
            <a:r>
              <a:rPr lang="en-CA" sz="2400" dirty="0">
                <a:effectLst/>
                <a:latin typeface="Calibri" panose="020F0502020204030204" pitchFamily="34" charset="0"/>
                <a:ea typeface="Calibri" panose="020F0502020204030204" pitchFamily="34" charset="0"/>
                <a:cs typeface="Calibri" panose="020F0502020204030204" pitchFamily="34" charset="0"/>
              </a:rPr>
              <a:t>Arthur Samuel(1959) proposed and Implement a learning method </a:t>
            </a:r>
            <a:endParaRPr lang="en-CA" sz="2400" dirty="0">
              <a:latin typeface="Calibri" panose="020F0502020204030204" pitchFamily="34" charset="0"/>
              <a:ea typeface="Calibri" panose="020F0502020204030204" pitchFamily="34" charset="0"/>
              <a:cs typeface="Calibri" panose="020F0502020204030204" pitchFamily="34" charset="0"/>
            </a:endParaRPr>
          </a:p>
          <a:p>
            <a:pPr algn="just">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F</a:t>
            </a:r>
            <a:r>
              <a:rPr lang="en-US" sz="2400" dirty="0">
                <a:effectLst/>
                <a:latin typeface="Calibri" panose="020F0502020204030204" pitchFamily="34" charset="0"/>
                <a:ea typeface="Calibri" panose="020F0502020204030204" pitchFamily="34" charset="0"/>
                <a:cs typeface="Calibri" panose="020F0502020204030204" pitchFamily="34" charset="0"/>
              </a:rPr>
              <a:t>ormalized in the 1980s with the convergence of studies in psychology, neuroscience, and computer science. </a:t>
            </a:r>
          </a:p>
          <a:p>
            <a:pPr algn="just">
              <a:lnSpc>
                <a:spcPct val="100000"/>
              </a:lnSpc>
            </a:pPr>
            <a:r>
              <a:rPr lang="en-CA" sz="2400" dirty="0">
                <a:effectLst/>
                <a:latin typeface="Calibri" panose="020F0502020204030204" pitchFamily="34" charset="0"/>
                <a:ea typeface="Calibri" panose="020F0502020204030204" pitchFamily="34" charset="0"/>
                <a:cs typeface="Calibri" panose="020F0502020204030204" pitchFamily="34" charset="0"/>
              </a:rPr>
              <a:t>In 1989</a:t>
            </a:r>
            <a:r>
              <a:rPr lang="en-CA" sz="2400" dirty="0">
                <a:latin typeface="Calibri" panose="020F0502020204030204" pitchFamily="34" charset="0"/>
                <a:ea typeface="Calibri" panose="020F0502020204030204" pitchFamily="34" charset="0"/>
                <a:cs typeface="Calibri" panose="020F0502020204030204" pitchFamily="34" charset="0"/>
              </a:rPr>
              <a:t>, Ian Witten and Chris Watkin’s develop Q-learning </a:t>
            </a:r>
            <a:endParaRPr lang="en-CA" sz="24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CA" sz="18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marL="0" indent="0">
              <a:buNone/>
            </a:pPr>
            <a:endParaRPr lang="en-US" dirty="0"/>
          </a:p>
        </p:txBody>
      </p:sp>
    </p:spTree>
    <p:extLst>
      <p:ext uri="{BB962C8B-B14F-4D97-AF65-F5344CB8AC3E}">
        <p14:creationId xmlns:p14="http://schemas.microsoft.com/office/powerpoint/2010/main" val="22978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p:txBody>
          <a:bodyPr/>
          <a:lstStyle/>
          <a:p>
            <a:r>
              <a:rPr lang="en-US" dirty="0"/>
              <a:t>Basics of Reinforcement learning</a:t>
            </a:r>
          </a:p>
        </p:txBody>
      </p:sp>
      <p:sp>
        <p:nvSpPr>
          <p:cNvPr id="3" name="Content Placeholder 2">
            <a:extLst>
              <a:ext uri="{FF2B5EF4-FFF2-40B4-BE49-F238E27FC236}">
                <a16:creationId xmlns:a16="http://schemas.microsoft.com/office/drawing/2014/main" xmlns="" id="{41FFDDD6-E8E3-4FD4-A371-90094C459EEF}"/>
              </a:ext>
            </a:extLst>
          </p:cNvPr>
          <p:cNvSpPr>
            <a:spLocks noGrp="1"/>
          </p:cNvSpPr>
          <p:nvPr>
            <p:ph sz="quarter" idx="13"/>
          </p:nvPr>
        </p:nvSpPr>
        <p:spPr/>
        <p:txBody>
          <a:bodyPr/>
          <a:lstStyle/>
          <a:p>
            <a:pPr>
              <a:lnSpc>
                <a:spcPct val="100000"/>
              </a:lnSpc>
            </a:pPr>
            <a:r>
              <a:rPr lang="en-US" sz="2400" b="0" i="0" dirty="0">
                <a:effectLst/>
                <a:latin typeface="Calibri" panose="020F0502020204030204" pitchFamily="34" charset="0"/>
                <a:ea typeface="Calibri" panose="020F0502020204030204" pitchFamily="34" charset="0"/>
                <a:cs typeface="Calibri" panose="020F0502020204030204" pitchFamily="34" charset="0"/>
              </a:rPr>
              <a:t>Reinforcement learning (RL) is a type of machine learning paradigm where an agent learns how to make decisions by interacting with an environment. The agent takes actions, and in return, it receives feedback in the form of rewards or punishments.</a:t>
            </a:r>
          </a:p>
          <a:p>
            <a:pPr>
              <a:lnSpc>
                <a:spcPct val="100000"/>
              </a:lnSpc>
            </a:pPr>
            <a:r>
              <a:rPr lang="en-US" sz="2400" b="0" i="0" dirty="0">
                <a:effectLst/>
                <a:latin typeface="Calibri" panose="020F0502020204030204" pitchFamily="34" charset="0"/>
                <a:ea typeface="Calibri" panose="020F0502020204030204" pitchFamily="34" charset="0"/>
                <a:cs typeface="Calibri" panose="020F0502020204030204" pitchFamily="34" charset="0"/>
              </a:rPr>
              <a:t>Key components: Agent, Environment, State, Action, Reward.</a:t>
            </a: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02863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p:txBody>
          <a:bodyPr/>
          <a:lstStyle/>
          <a:p>
            <a:r>
              <a:rPr lang="en-CA" b="1" i="0" dirty="0">
                <a:effectLst/>
                <a:latin typeface="Meiryo UI (Headings)"/>
              </a:rPr>
              <a:t>Components of Reinforcement Learning</a:t>
            </a:r>
            <a:endParaRPr lang="en-US" dirty="0">
              <a:latin typeface="Meiryo UI (Headings)"/>
            </a:endParaRPr>
          </a:p>
        </p:txBody>
      </p:sp>
      <p:graphicFrame>
        <p:nvGraphicFramePr>
          <p:cNvPr id="7" name="Content Placeholder 6">
            <a:extLst>
              <a:ext uri="{FF2B5EF4-FFF2-40B4-BE49-F238E27FC236}">
                <a16:creationId xmlns:a16="http://schemas.microsoft.com/office/drawing/2014/main" xmlns="" id="{C7619AFD-D2BE-31ED-8958-0411841B833F}"/>
              </a:ext>
            </a:extLst>
          </p:cNvPr>
          <p:cNvGraphicFramePr>
            <a:graphicFrameLocks noGrp="1"/>
          </p:cNvGraphicFramePr>
          <p:nvPr>
            <p:ph sz="quarter" idx="13"/>
            <p:extLst>
              <p:ext uri="{D42A27DB-BD31-4B8C-83A1-F6EECF244321}">
                <p14:modId xmlns:p14="http://schemas.microsoft.com/office/powerpoint/2010/main" val="3184611585"/>
              </p:ext>
            </p:extLst>
          </p:nvPr>
        </p:nvGraphicFramePr>
        <p:xfrm>
          <a:off x="639763" y="1470025"/>
          <a:ext cx="10904537" cy="4706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061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p:txBody>
          <a:bodyPr/>
          <a:lstStyle/>
          <a:p>
            <a:r>
              <a:rPr lang="en-CA" dirty="0">
                <a:latin typeface="Meiryo UI (Headings)"/>
              </a:rPr>
              <a:t>Applications</a:t>
            </a:r>
            <a:endParaRPr lang="en-US" dirty="0">
              <a:latin typeface="Meiryo UI (Headings)"/>
            </a:endParaRPr>
          </a:p>
        </p:txBody>
      </p:sp>
      <p:graphicFrame>
        <p:nvGraphicFramePr>
          <p:cNvPr id="7" name="Content Placeholder 6">
            <a:extLst>
              <a:ext uri="{FF2B5EF4-FFF2-40B4-BE49-F238E27FC236}">
                <a16:creationId xmlns:a16="http://schemas.microsoft.com/office/drawing/2014/main" xmlns="" id="{C7619AFD-D2BE-31ED-8958-0411841B833F}"/>
              </a:ext>
            </a:extLst>
          </p:cNvPr>
          <p:cNvGraphicFramePr>
            <a:graphicFrameLocks noGrp="1"/>
          </p:cNvGraphicFramePr>
          <p:nvPr>
            <p:ph sz="quarter" idx="13"/>
            <p:extLst>
              <p:ext uri="{D42A27DB-BD31-4B8C-83A1-F6EECF244321}">
                <p14:modId xmlns:p14="http://schemas.microsoft.com/office/powerpoint/2010/main" val="3481192308"/>
              </p:ext>
            </p:extLst>
          </p:nvPr>
        </p:nvGraphicFramePr>
        <p:xfrm>
          <a:off x="639763" y="1470025"/>
          <a:ext cx="10904537" cy="4706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711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p:txBody>
          <a:bodyPr/>
          <a:lstStyle/>
          <a:p>
            <a:r>
              <a:rPr lang="en-CA" dirty="0">
                <a:latin typeface="Meiryo UI (Headings)"/>
              </a:rPr>
              <a:t>A Real-life Use Case</a:t>
            </a:r>
            <a:endParaRPr lang="en-US" dirty="0"/>
          </a:p>
        </p:txBody>
      </p:sp>
      <p:sp>
        <p:nvSpPr>
          <p:cNvPr id="3" name="Content Placeholder 2">
            <a:extLst>
              <a:ext uri="{FF2B5EF4-FFF2-40B4-BE49-F238E27FC236}">
                <a16:creationId xmlns:a16="http://schemas.microsoft.com/office/drawing/2014/main" xmlns="" id="{41FFDDD6-E8E3-4FD4-A371-90094C459EEF}"/>
              </a:ext>
            </a:extLst>
          </p:cNvPr>
          <p:cNvSpPr>
            <a:spLocks noGrp="1"/>
          </p:cNvSpPr>
          <p:nvPr>
            <p:ph sz="quarter" idx="13"/>
          </p:nvPr>
        </p:nvSpPr>
        <p:spPr/>
        <p:txBody>
          <a:bodyPr>
            <a:normAutofit/>
          </a:bodyPr>
          <a:lstStyle/>
          <a:p>
            <a:pPr marL="0" indent="0">
              <a:lnSpc>
                <a:spcPct val="100000"/>
              </a:lnSpc>
              <a:buNone/>
            </a:pPr>
            <a:r>
              <a:rPr lang="en-US" sz="2000" dirty="0">
                <a:effectLst/>
                <a:latin typeface="Calibri" panose="020F0502020204030204" pitchFamily="34" charset="0"/>
                <a:ea typeface="Calibri" panose="020F0502020204030204" pitchFamily="34" charset="0"/>
                <a:cs typeface="Calibri" panose="020F0502020204030204" pitchFamily="34" charset="0"/>
              </a:rPr>
              <a:t>Companies like Gatik are pioneering the use of autonomous vehicles (AVs) in the logistics sector, focusing on middle and last-mile deliveries. Their innovations are transforming the supply chain, enhancing efficiency, and redefining customer service in the retail and logistics industries.</a:t>
            </a:r>
            <a:endParaRPr lang="en-CA" sz="20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r>
              <a:rPr lang="en-US" sz="2400" b="1" dirty="0">
                <a:effectLst/>
                <a:latin typeface="Calibri" panose="020F0502020204030204" pitchFamily="34" charset="0"/>
                <a:ea typeface="Calibri" panose="020F0502020204030204" pitchFamily="34" charset="0"/>
                <a:cs typeface="Calibri" panose="020F0502020204030204" pitchFamily="34" charset="0"/>
              </a:rPr>
              <a:t>Gatik: Revolutionizing Middle Mile Deliveries</a:t>
            </a:r>
            <a:endParaRPr lang="en-CA" sz="2400" b="1"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spcBef>
                <a:spcPts val="600"/>
              </a:spcBef>
              <a:buNone/>
            </a:pPr>
            <a:r>
              <a:rPr lang="en-US" sz="2000" dirty="0">
                <a:effectLst/>
                <a:latin typeface="Calibri" panose="020F0502020204030204" pitchFamily="34" charset="0"/>
                <a:ea typeface="Calibri" panose="020F0502020204030204" pitchFamily="34" charset="0"/>
                <a:cs typeface="Calibri" panose="020F0502020204030204" pitchFamily="34" charset="0"/>
              </a:rPr>
              <a:t>Gatik's primary focus is on middle mile deliveries, a crucial segment in the supply chain that involves transporting goods from distribution centers to retail stores. This segment has traditionally been labor-intensive and costly, but Gatik's autonomous trucks are changing the landscape. By deploying AVs on these repetitive and predictable routes, Gatik is addressing several challenges:</a:t>
            </a:r>
            <a:endParaRPr lang="en-CA" sz="20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graphicFrame>
        <p:nvGraphicFramePr>
          <p:cNvPr id="4" name="Diagram 3">
            <a:extLst>
              <a:ext uri="{FF2B5EF4-FFF2-40B4-BE49-F238E27FC236}">
                <a16:creationId xmlns:a16="http://schemas.microsoft.com/office/drawing/2014/main" xmlns="" id="{769D5850-3790-D8E3-29DC-BEA07726A09D}"/>
              </a:ext>
            </a:extLst>
          </p:cNvPr>
          <p:cNvGraphicFramePr/>
          <p:nvPr>
            <p:extLst>
              <p:ext uri="{D42A27DB-BD31-4B8C-83A1-F6EECF244321}">
                <p14:modId xmlns:p14="http://schemas.microsoft.com/office/powerpoint/2010/main" val="2703301186"/>
              </p:ext>
            </p:extLst>
          </p:nvPr>
        </p:nvGraphicFramePr>
        <p:xfrm>
          <a:off x="2047278" y="5206246"/>
          <a:ext cx="8088279" cy="734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537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a:xfrm>
            <a:off x="6761117" y="681037"/>
            <a:ext cx="4791637" cy="583800"/>
          </a:xfrm>
        </p:spPr>
        <p:txBody>
          <a:bodyPr anchor="ctr">
            <a:normAutofit/>
          </a:bodyPr>
          <a:lstStyle/>
          <a:p>
            <a:r>
              <a:rPr lang="en-US" dirty="0"/>
              <a:t>Q - Learning</a:t>
            </a:r>
          </a:p>
        </p:txBody>
      </p:sp>
      <p:sp>
        <p:nvSpPr>
          <p:cNvPr id="10" name="Content Placeholder 3">
            <a:extLst>
              <a:ext uri="{FF2B5EF4-FFF2-40B4-BE49-F238E27FC236}">
                <a16:creationId xmlns:a16="http://schemas.microsoft.com/office/drawing/2014/main" xmlns="" id="{2173A7B9-EC71-5508-73D9-EC3845A7BF3E}"/>
              </a:ext>
            </a:extLst>
          </p:cNvPr>
          <p:cNvSpPr>
            <a:spLocks noGrp="1"/>
          </p:cNvSpPr>
          <p:nvPr>
            <p:ph sz="quarter" idx="16"/>
          </p:nvPr>
        </p:nvSpPr>
        <p:spPr>
          <a:xfrm>
            <a:off x="6761117" y="1265238"/>
            <a:ext cx="4791637" cy="4911725"/>
          </a:xfrm>
        </p:spPr>
        <p:txBody>
          <a:bodyPr>
            <a:normAutofit lnSpcReduction="10000"/>
          </a:bodyPr>
          <a:lstStyle/>
          <a:p>
            <a:pPr marL="0" indent="0">
              <a:buNone/>
            </a:pPr>
            <a:r>
              <a:rPr lang="en-US" sz="2000" b="0" i="0" dirty="0">
                <a:effectLst/>
                <a:latin typeface="Calibri" panose="020F0502020204030204" pitchFamily="34" charset="0"/>
                <a:ea typeface="Calibri" panose="020F0502020204030204" pitchFamily="34" charset="0"/>
                <a:cs typeface="Calibri" panose="020F0502020204030204" pitchFamily="34" charset="0"/>
              </a:rPr>
              <a:t>Q-learning is a model-free reinforcement learning algorithm used to find the optimal action-selection policy for a given finite Markov decision process (MDP). It enables an agent to learn from its environment by iteratively updating its action-value function. The goal of Q-learning is to learn a policy that maximizes the total expected reward over time.</a:t>
            </a:r>
          </a:p>
          <a:p>
            <a:endParaRPr lang="en-US" dirty="0"/>
          </a:p>
        </p:txBody>
      </p:sp>
      <p:pic>
        <p:nvPicPr>
          <p:cNvPr id="4" name="Picture 3">
            <a:extLst>
              <a:ext uri="{FF2B5EF4-FFF2-40B4-BE49-F238E27FC236}">
                <a16:creationId xmlns:a16="http://schemas.microsoft.com/office/drawing/2014/main" xmlns="" id="{E53771F4-5470-AB1E-3064-410D916D2F54}"/>
              </a:ext>
            </a:extLst>
          </p:cNvPr>
          <p:cNvPicPr>
            <a:picLocks noChangeAspect="1"/>
          </p:cNvPicPr>
          <p:nvPr/>
        </p:nvPicPr>
        <p:blipFill>
          <a:blip r:embed="rId2"/>
          <a:stretch>
            <a:fillRect/>
          </a:stretch>
        </p:blipFill>
        <p:spPr>
          <a:xfrm>
            <a:off x="51071" y="1861797"/>
            <a:ext cx="6649086" cy="3134405"/>
          </a:xfrm>
          <a:prstGeom prst="rect">
            <a:avLst/>
          </a:prstGeom>
        </p:spPr>
      </p:pic>
    </p:spTree>
    <p:extLst>
      <p:ext uri="{BB962C8B-B14F-4D97-AF65-F5344CB8AC3E}">
        <p14:creationId xmlns:p14="http://schemas.microsoft.com/office/powerpoint/2010/main" val="316551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5064C-0C77-40EF-B78A-227F2C923485}"/>
              </a:ext>
            </a:extLst>
          </p:cNvPr>
          <p:cNvSpPr>
            <a:spLocks noGrp="1"/>
          </p:cNvSpPr>
          <p:nvPr>
            <p:ph type="title"/>
          </p:nvPr>
        </p:nvSpPr>
        <p:spPr>
          <a:xfrm>
            <a:off x="639413" y="483440"/>
            <a:ext cx="10904438" cy="583800"/>
          </a:xfrm>
        </p:spPr>
        <p:txBody>
          <a:bodyPr anchor="ctr">
            <a:normAutofit/>
          </a:bodyPr>
          <a:lstStyle/>
          <a:p>
            <a:r>
              <a:rPr lang="en-US" dirty="0"/>
              <a:t>(Deep) Q-Learning</a:t>
            </a:r>
          </a:p>
        </p:txBody>
      </p:sp>
      <p:pic>
        <p:nvPicPr>
          <p:cNvPr id="7" name="Picture Placeholder 6" descr="A screenshot of a computer&#10;&#10;Description automatically generated">
            <a:extLst>
              <a:ext uri="{FF2B5EF4-FFF2-40B4-BE49-F238E27FC236}">
                <a16:creationId xmlns:a16="http://schemas.microsoft.com/office/drawing/2014/main" xmlns="" id="{5395911C-F112-57E8-7813-D8B7F571CDEF}"/>
              </a:ext>
            </a:extLst>
          </p:cNvPr>
          <p:cNvPicPr>
            <a:picLocks noGrp="1" noChangeAspect="1"/>
          </p:cNvPicPr>
          <p:nvPr>
            <p:ph sz="quarter" idx="13"/>
          </p:nvPr>
        </p:nvPicPr>
        <p:blipFill rotWithShape="1">
          <a:blip r:embed="rId2"/>
          <a:srcRect t="14890" r="-1" b="12566"/>
          <a:stretch/>
        </p:blipFill>
        <p:spPr>
          <a:xfrm>
            <a:off x="638986" y="1458595"/>
            <a:ext cx="10904865" cy="4706938"/>
          </a:xfrm>
          <a:noFill/>
        </p:spPr>
      </p:pic>
    </p:spTree>
    <p:extLst>
      <p:ext uri="{BB962C8B-B14F-4D97-AF65-F5344CB8AC3E}">
        <p14:creationId xmlns:p14="http://schemas.microsoft.com/office/powerpoint/2010/main" val="477688916"/>
      </p:ext>
    </p:extLst>
  </p:cSld>
  <p:clrMapOvr>
    <a:masterClrMapping/>
  </p:clrMapOvr>
</p:sld>
</file>

<file path=ppt/theme/theme1.xml><?xml version="1.0" encoding="utf-8"?>
<a:theme xmlns:a="http://schemas.openxmlformats.org/drawingml/2006/main" name="Minimal and Muted">
  <a:themeElements>
    <a:clrScheme name="Japan Navy">
      <a:dk1>
        <a:srgbClr val="231B23"/>
      </a:dk1>
      <a:lt1>
        <a:srgbClr val="FCF5E5"/>
      </a:lt1>
      <a:dk2>
        <a:srgbClr val="282C47"/>
      </a:dk2>
      <a:lt2>
        <a:srgbClr val="FCF5E5"/>
      </a:lt2>
      <a:accent1>
        <a:srgbClr val="FDA431"/>
      </a:accent1>
      <a:accent2>
        <a:srgbClr val="4DA1A8"/>
      </a:accent2>
      <a:accent3>
        <a:srgbClr val="D7E7BA"/>
      </a:accent3>
      <a:accent4>
        <a:srgbClr val="FCF5E5"/>
      </a:accent4>
      <a:accent5>
        <a:srgbClr val="282C47"/>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575339C-C32B-4598-89D3-40CE402AE836}" vid="{2B7EF1B1-1997-4816-8972-8A33AD129E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Asian city presentation</Template>
  <TotalTime>693</TotalTime>
  <Words>817</Words>
  <Application>Microsoft Office PowerPoint</Application>
  <PresentationFormat>Widescreen</PresentationFormat>
  <Paragraphs>85</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 Unicode MS</vt:lpstr>
      <vt:lpstr>Arial</vt:lpstr>
      <vt:lpstr>Calibri</vt:lpstr>
      <vt:lpstr>Meiryo</vt:lpstr>
      <vt:lpstr>Meiryo UI</vt:lpstr>
      <vt:lpstr>Meiryo UI (Headings)</vt:lpstr>
      <vt:lpstr>Symbol</vt:lpstr>
      <vt:lpstr>Times New Roman</vt:lpstr>
      <vt:lpstr>Wingdings</vt:lpstr>
      <vt:lpstr>Minimal and Muted</vt:lpstr>
      <vt:lpstr>FLAMES – A Chasing Game</vt:lpstr>
      <vt:lpstr>Introduction to FLAMES Game</vt:lpstr>
      <vt:lpstr>HISTORY &amp; BACKGROUND</vt:lpstr>
      <vt:lpstr>Basics of Reinforcement learning</vt:lpstr>
      <vt:lpstr>Components of Reinforcement Learning</vt:lpstr>
      <vt:lpstr>Applications</vt:lpstr>
      <vt:lpstr>A Real-life Use Case</vt:lpstr>
      <vt:lpstr>Q - Learning</vt:lpstr>
      <vt:lpstr>(Deep) Q-Learning</vt:lpstr>
      <vt:lpstr>Equation</vt:lpstr>
      <vt:lpstr>Functions</vt:lpstr>
      <vt:lpstr>FLAMES – A chasing Game</vt:lpstr>
      <vt:lpstr>Key Insights</vt:lpstr>
      <vt:lpstr>References</vt:lpstr>
      <vt:lpstr> 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Flames – a chasing game</dc:title>
  <dc:creator>snehal patel</dc:creator>
  <cp:lastModifiedBy>Parul Wadhwa</cp:lastModifiedBy>
  <cp:revision>19</cp:revision>
  <dcterms:created xsi:type="dcterms:W3CDTF">2023-12-05T04:32:20Z</dcterms:created>
  <dcterms:modified xsi:type="dcterms:W3CDTF">2023-12-07T05:18:27Z</dcterms:modified>
</cp:coreProperties>
</file>