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modernComment_11F_87A10B5C.xml" ContentType="application/vnd.ms-powerpoint.comments+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79" r:id="rId6"/>
    <p:sldId id="287" r:id="rId7"/>
    <p:sldId id="289" r:id="rId8"/>
    <p:sldId id="292" r:id="rId9"/>
    <p:sldId id="293" r:id="rId10"/>
    <p:sldId id="304" r:id="rId11"/>
    <p:sldId id="294" r:id="rId12"/>
    <p:sldId id="295" r:id="rId13"/>
    <p:sldId id="296" r:id="rId14"/>
    <p:sldId id="297" r:id="rId15"/>
    <p:sldId id="303"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E8BC548-C8C7-E201-9718-EBC37F167451}" name="snehal patel" initials="sp" userId="72a1649f6465428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p:scale>
          <a:sx n="63" d="100"/>
          <a:sy n="63" d="100"/>
        </p:scale>
        <p:origin x="804" y="5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73056597359402431"/>
          <c:y val="4.9215180062756887E-2"/>
          <c:w val="0.25659855382721269"/>
          <c:h val="3.5747027659318718E-2"/>
        </c:manualLayout>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1F_87A10B5C.xml><?xml version="1.0" encoding="utf-8"?>
<p188:cmLst xmlns:a="http://schemas.openxmlformats.org/drawingml/2006/main" xmlns:r="http://schemas.openxmlformats.org/officeDocument/2006/relationships" xmlns:p188="http://schemas.microsoft.com/office/powerpoint/2018/8/main">
  <p188:cm id="{8E9120F3-E745-4346-AC0C-41607DDB8BE1}" authorId="{6E8BC548-C8C7-E201-9718-EBC37F167451}" created="2023-12-07T15:51:14.007">
    <pc:sldMkLst xmlns:pc="http://schemas.microsoft.com/office/powerpoint/2013/main/command">
      <pc:docMk/>
      <pc:sldMk cId="2275478364" sldId="287"/>
    </pc:sldMkLst>
    <p188:txBody>
      <a:bodyPr/>
      <a:lstStyle/>
      <a:p>
        <a:r>
          <a:rPr lang="en-CA"/>
          <a:t>If we attempt to remove the outliers, we will lose some of the important information and the accuracy will decrease. </a:t>
        </a:r>
      </a:p>
    </p188:txBody>
  </p188:cm>
</p188:cmLst>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913D6C-61AF-46C6-9F58-B56DE8457D57}" type="doc">
      <dgm:prSet loTypeId="urn:microsoft.com/office/officeart/2005/8/layout/process5" loCatId="process" qsTypeId="urn:microsoft.com/office/officeart/2005/8/quickstyle/simple1" qsCatId="simple" csTypeId="urn:microsoft.com/office/officeart/2005/8/colors/accent4_3" csCatId="accent4" phldr="1"/>
      <dgm:spPr/>
      <dgm:t>
        <a:bodyPr/>
        <a:lstStyle/>
        <a:p>
          <a:endParaRPr lang="en-CA"/>
        </a:p>
      </dgm:t>
    </dgm:pt>
    <dgm:pt modelId="{94BED43A-0F9F-4DC1-99DB-E12D31040B53}">
      <dgm:prSet phldrT="[Text]"/>
      <dgm:spPr/>
      <dgm:t>
        <a:bodyPr/>
        <a:lstStyle/>
        <a:p>
          <a:r>
            <a:rPr lang="en-CA" b="1" dirty="0"/>
            <a:t>Data Exploration</a:t>
          </a:r>
        </a:p>
      </dgm:t>
    </dgm:pt>
    <dgm:pt modelId="{2DD7B205-EBBB-488F-A022-B64EE6E03750}" type="parTrans" cxnId="{3D4EA9DE-BEC8-49EC-972C-2165F7BD2EAD}">
      <dgm:prSet/>
      <dgm:spPr/>
      <dgm:t>
        <a:bodyPr/>
        <a:lstStyle/>
        <a:p>
          <a:endParaRPr lang="en-CA"/>
        </a:p>
      </dgm:t>
    </dgm:pt>
    <dgm:pt modelId="{651E8647-4B76-48E3-BD26-0A69D1EBEF81}" type="sibTrans" cxnId="{3D4EA9DE-BEC8-49EC-972C-2165F7BD2EAD}">
      <dgm:prSet/>
      <dgm:spPr/>
      <dgm:t>
        <a:bodyPr/>
        <a:lstStyle/>
        <a:p>
          <a:endParaRPr lang="en-CA"/>
        </a:p>
      </dgm:t>
    </dgm:pt>
    <dgm:pt modelId="{2A2C592E-9913-4A4D-B4AA-2DCACE57ABAD}">
      <dgm:prSet phldrT="[Text]"/>
      <dgm:spPr/>
      <dgm:t>
        <a:bodyPr/>
        <a:lstStyle/>
        <a:p>
          <a:r>
            <a:rPr lang="en-CA" b="1" dirty="0"/>
            <a:t>Feature Engineering</a:t>
          </a:r>
          <a:endParaRPr lang="en-CA" dirty="0"/>
        </a:p>
      </dgm:t>
    </dgm:pt>
    <dgm:pt modelId="{C5C559F1-F518-4684-9A3A-CD652B9D40C8}" type="parTrans" cxnId="{726F53A3-E19D-42CE-8DD8-FC71B39A0308}">
      <dgm:prSet/>
      <dgm:spPr/>
      <dgm:t>
        <a:bodyPr/>
        <a:lstStyle/>
        <a:p>
          <a:endParaRPr lang="en-CA"/>
        </a:p>
      </dgm:t>
    </dgm:pt>
    <dgm:pt modelId="{13D2C272-00B0-4187-9507-8E9C363A1F78}" type="sibTrans" cxnId="{726F53A3-E19D-42CE-8DD8-FC71B39A0308}">
      <dgm:prSet/>
      <dgm:spPr/>
      <dgm:t>
        <a:bodyPr/>
        <a:lstStyle/>
        <a:p>
          <a:endParaRPr lang="en-CA"/>
        </a:p>
      </dgm:t>
    </dgm:pt>
    <dgm:pt modelId="{37099766-68AE-4B60-9AD6-047CA496B0B3}">
      <dgm:prSet phldrT="[Text]"/>
      <dgm:spPr/>
      <dgm:t>
        <a:bodyPr/>
        <a:lstStyle/>
        <a:p>
          <a:pPr>
            <a:buFont typeface="+mj-lt"/>
            <a:buAutoNum type="arabicPeriod"/>
          </a:pPr>
          <a:r>
            <a:rPr lang="en-CA" b="1" dirty="0"/>
            <a:t>Data Splitting</a:t>
          </a:r>
          <a:endParaRPr lang="en-CA" dirty="0"/>
        </a:p>
      </dgm:t>
    </dgm:pt>
    <dgm:pt modelId="{D7982419-8BFB-486C-BBF7-4AC2C55472E1}" type="parTrans" cxnId="{7E53605B-41FA-4F69-9288-F2D9C3654306}">
      <dgm:prSet/>
      <dgm:spPr/>
      <dgm:t>
        <a:bodyPr/>
        <a:lstStyle/>
        <a:p>
          <a:endParaRPr lang="en-CA"/>
        </a:p>
      </dgm:t>
    </dgm:pt>
    <dgm:pt modelId="{C76659A0-62B4-4AA0-A1DF-B8C3B10C661A}" type="sibTrans" cxnId="{7E53605B-41FA-4F69-9288-F2D9C3654306}">
      <dgm:prSet/>
      <dgm:spPr/>
      <dgm:t>
        <a:bodyPr/>
        <a:lstStyle/>
        <a:p>
          <a:endParaRPr lang="en-CA"/>
        </a:p>
      </dgm:t>
    </dgm:pt>
    <dgm:pt modelId="{5BBB2167-7E26-4169-A337-AA4083F26B18}">
      <dgm:prSet phldrT="[Text]"/>
      <dgm:spPr/>
      <dgm:t>
        <a:bodyPr/>
        <a:lstStyle/>
        <a:p>
          <a:pPr>
            <a:buFont typeface="+mj-lt"/>
            <a:buAutoNum type="arabicPeriod"/>
          </a:pPr>
          <a:r>
            <a:rPr lang="en-CA" b="1" dirty="0"/>
            <a:t>Model Selection</a:t>
          </a:r>
          <a:endParaRPr lang="en-CA" dirty="0"/>
        </a:p>
      </dgm:t>
    </dgm:pt>
    <dgm:pt modelId="{75E5A1E3-DC6C-474C-A845-C20D59C071C7}" type="parTrans" cxnId="{41686537-4671-44EB-B20B-D54CE854EEC4}">
      <dgm:prSet/>
      <dgm:spPr/>
      <dgm:t>
        <a:bodyPr/>
        <a:lstStyle/>
        <a:p>
          <a:endParaRPr lang="en-CA"/>
        </a:p>
      </dgm:t>
    </dgm:pt>
    <dgm:pt modelId="{21240469-637C-400D-B73F-F23AFDBE082F}" type="sibTrans" cxnId="{41686537-4671-44EB-B20B-D54CE854EEC4}">
      <dgm:prSet/>
      <dgm:spPr/>
      <dgm:t>
        <a:bodyPr/>
        <a:lstStyle/>
        <a:p>
          <a:endParaRPr lang="en-CA"/>
        </a:p>
      </dgm:t>
    </dgm:pt>
    <dgm:pt modelId="{8EC8C86D-EB7E-4C36-9FEF-43451E501753}">
      <dgm:prSet phldrT="[Text]"/>
      <dgm:spPr/>
      <dgm:t>
        <a:bodyPr/>
        <a:lstStyle/>
        <a:p>
          <a:r>
            <a:rPr lang="en-CA" b="1" dirty="0"/>
            <a:t>Model Training</a:t>
          </a:r>
          <a:endParaRPr lang="en-CA" dirty="0"/>
        </a:p>
      </dgm:t>
    </dgm:pt>
    <dgm:pt modelId="{3D27F541-743F-4C25-805B-3F4452F7C6C9}" type="parTrans" cxnId="{43A30654-D745-4CE1-B6DD-4EF3290CF5B3}">
      <dgm:prSet/>
      <dgm:spPr/>
      <dgm:t>
        <a:bodyPr/>
        <a:lstStyle/>
        <a:p>
          <a:endParaRPr lang="en-CA"/>
        </a:p>
      </dgm:t>
    </dgm:pt>
    <dgm:pt modelId="{FD20D302-5B52-4BCF-BC98-A63CAEB0F2A0}" type="sibTrans" cxnId="{43A30654-D745-4CE1-B6DD-4EF3290CF5B3}">
      <dgm:prSet/>
      <dgm:spPr/>
      <dgm:t>
        <a:bodyPr/>
        <a:lstStyle/>
        <a:p>
          <a:endParaRPr lang="en-CA"/>
        </a:p>
      </dgm:t>
    </dgm:pt>
    <dgm:pt modelId="{E9A78256-4203-4E93-91CA-FD90215B5205}">
      <dgm:prSet phldrT="[Text]"/>
      <dgm:spPr/>
      <dgm:t>
        <a:bodyPr/>
        <a:lstStyle/>
        <a:p>
          <a:r>
            <a:rPr lang="en-CA" b="1" dirty="0"/>
            <a:t>Model Evaluation</a:t>
          </a:r>
          <a:endParaRPr lang="en-CA" dirty="0"/>
        </a:p>
      </dgm:t>
    </dgm:pt>
    <dgm:pt modelId="{5C89EB98-DEAC-4C81-B801-B23D99730332}" type="parTrans" cxnId="{C1C40A5E-6A44-4C37-9E53-624E8E16EBB4}">
      <dgm:prSet/>
      <dgm:spPr/>
      <dgm:t>
        <a:bodyPr/>
        <a:lstStyle/>
        <a:p>
          <a:endParaRPr lang="en-CA"/>
        </a:p>
      </dgm:t>
    </dgm:pt>
    <dgm:pt modelId="{D5AD2586-4BD4-4924-B5F7-431E1B769811}" type="sibTrans" cxnId="{C1C40A5E-6A44-4C37-9E53-624E8E16EBB4}">
      <dgm:prSet/>
      <dgm:spPr/>
      <dgm:t>
        <a:bodyPr/>
        <a:lstStyle/>
        <a:p>
          <a:endParaRPr lang="en-CA"/>
        </a:p>
      </dgm:t>
    </dgm:pt>
    <dgm:pt modelId="{C33FE00D-7686-414C-905C-F3EB82CC809F}">
      <dgm:prSet phldrT="[Text]"/>
      <dgm:spPr/>
      <dgm:t>
        <a:bodyPr/>
        <a:lstStyle/>
        <a:p>
          <a:r>
            <a:rPr lang="en-CA" b="1"/>
            <a:t>Hyperparameter Tuning</a:t>
          </a:r>
          <a:endParaRPr lang="en-CA" dirty="0"/>
        </a:p>
      </dgm:t>
    </dgm:pt>
    <dgm:pt modelId="{008F514E-67B8-4FDD-B6AC-370116DD96A8}" type="parTrans" cxnId="{816E93DF-6B37-4F52-9124-B6AA547ED68B}">
      <dgm:prSet/>
      <dgm:spPr/>
      <dgm:t>
        <a:bodyPr/>
        <a:lstStyle/>
        <a:p>
          <a:endParaRPr lang="en-CA"/>
        </a:p>
      </dgm:t>
    </dgm:pt>
    <dgm:pt modelId="{D7658130-B478-4B38-A0DE-FADA16404DFD}" type="sibTrans" cxnId="{816E93DF-6B37-4F52-9124-B6AA547ED68B}">
      <dgm:prSet/>
      <dgm:spPr/>
      <dgm:t>
        <a:bodyPr/>
        <a:lstStyle/>
        <a:p>
          <a:endParaRPr lang="en-CA"/>
        </a:p>
      </dgm:t>
    </dgm:pt>
    <dgm:pt modelId="{8001D6F2-A7C5-46C7-B0C1-CAD9903FC44F}">
      <dgm:prSet phldrT="[Text]"/>
      <dgm:spPr/>
      <dgm:t>
        <a:bodyPr/>
        <a:lstStyle/>
        <a:p>
          <a:r>
            <a:rPr lang="en-CA" b="1"/>
            <a:t>Model Testing</a:t>
          </a:r>
          <a:endParaRPr lang="en-CA" dirty="0"/>
        </a:p>
      </dgm:t>
    </dgm:pt>
    <dgm:pt modelId="{F787DD0F-9186-41C7-B3BE-A27E72E2EB77}" type="parTrans" cxnId="{D7D7DF4F-98C5-4539-AA68-8F5F9A11D715}">
      <dgm:prSet/>
      <dgm:spPr/>
      <dgm:t>
        <a:bodyPr/>
        <a:lstStyle/>
        <a:p>
          <a:endParaRPr lang="en-CA"/>
        </a:p>
      </dgm:t>
    </dgm:pt>
    <dgm:pt modelId="{6691D1A1-7533-4B2A-8997-693E5EF4D130}" type="sibTrans" cxnId="{D7D7DF4F-98C5-4539-AA68-8F5F9A11D715}">
      <dgm:prSet/>
      <dgm:spPr/>
      <dgm:t>
        <a:bodyPr/>
        <a:lstStyle/>
        <a:p>
          <a:endParaRPr lang="en-CA"/>
        </a:p>
      </dgm:t>
    </dgm:pt>
    <dgm:pt modelId="{B1369032-B060-43D5-8793-18AFD216D37A}" type="pres">
      <dgm:prSet presAssocID="{F9913D6C-61AF-46C6-9F58-B56DE8457D57}" presName="diagram" presStyleCnt="0">
        <dgm:presLayoutVars>
          <dgm:dir/>
          <dgm:resizeHandles val="exact"/>
        </dgm:presLayoutVars>
      </dgm:prSet>
      <dgm:spPr/>
    </dgm:pt>
    <dgm:pt modelId="{52FD9BE2-8262-4515-89F7-49E8EDB8E7A8}" type="pres">
      <dgm:prSet presAssocID="{94BED43A-0F9F-4DC1-99DB-E12D31040B53}" presName="node" presStyleLbl="node1" presStyleIdx="0" presStyleCnt="8">
        <dgm:presLayoutVars>
          <dgm:bulletEnabled val="1"/>
        </dgm:presLayoutVars>
      </dgm:prSet>
      <dgm:spPr/>
    </dgm:pt>
    <dgm:pt modelId="{F755AB19-3D03-4791-8320-B935447ED7F8}" type="pres">
      <dgm:prSet presAssocID="{651E8647-4B76-48E3-BD26-0A69D1EBEF81}" presName="sibTrans" presStyleLbl="sibTrans2D1" presStyleIdx="0" presStyleCnt="7"/>
      <dgm:spPr/>
    </dgm:pt>
    <dgm:pt modelId="{F2D6FBF1-609B-4327-A3F9-CF274FD5FD21}" type="pres">
      <dgm:prSet presAssocID="{651E8647-4B76-48E3-BD26-0A69D1EBEF81}" presName="connectorText" presStyleLbl="sibTrans2D1" presStyleIdx="0" presStyleCnt="7"/>
      <dgm:spPr/>
    </dgm:pt>
    <dgm:pt modelId="{60D8E755-3A9D-4A8D-AEE4-589A109973A5}" type="pres">
      <dgm:prSet presAssocID="{2A2C592E-9913-4A4D-B4AA-2DCACE57ABAD}" presName="node" presStyleLbl="node1" presStyleIdx="1" presStyleCnt="8">
        <dgm:presLayoutVars>
          <dgm:bulletEnabled val="1"/>
        </dgm:presLayoutVars>
      </dgm:prSet>
      <dgm:spPr/>
    </dgm:pt>
    <dgm:pt modelId="{27FAFA48-8F19-4A33-AD68-C51A98AEFAE3}" type="pres">
      <dgm:prSet presAssocID="{13D2C272-00B0-4187-9507-8E9C363A1F78}" presName="sibTrans" presStyleLbl="sibTrans2D1" presStyleIdx="1" presStyleCnt="7"/>
      <dgm:spPr/>
    </dgm:pt>
    <dgm:pt modelId="{833FC2E4-FCFB-4FA6-99D0-D7AD32596FC7}" type="pres">
      <dgm:prSet presAssocID="{13D2C272-00B0-4187-9507-8E9C363A1F78}" presName="connectorText" presStyleLbl="sibTrans2D1" presStyleIdx="1" presStyleCnt="7"/>
      <dgm:spPr/>
    </dgm:pt>
    <dgm:pt modelId="{3268A65A-BDAD-4820-A9D1-0AD6C115746F}" type="pres">
      <dgm:prSet presAssocID="{37099766-68AE-4B60-9AD6-047CA496B0B3}" presName="node" presStyleLbl="node1" presStyleIdx="2" presStyleCnt="8">
        <dgm:presLayoutVars>
          <dgm:bulletEnabled val="1"/>
        </dgm:presLayoutVars>
      </dgm:prSet>
      <dgm:spPr/>
    </dgm:pt>
    <dgm:pt modelId="{3856AC77-DEEA-4D83-9493-9EAD99F20BA3}" type="pres">
      <dgm:prSet presAssocID="{C76659A0-62B4-4AA0-A1DF-B8C3B10C661A}" presName="sibTrans" presStyleLbl="sibTrans2D1" presStyleIdx="2" presStyleCnt="7"/>
      <dgm:spPr/>
    </dgm:pt>
    <dgm:pt modelId="{1399DF37-C8B8-4E2C-B37E-F053D48421C6}" type="pres">
      <dgm:prSet presAssocID="{C76659A0-62B4-4AA0-A1DF-B8C3B10C661A}" presName="connectorText" presStyleLbl="sibTrans2D1" presStyleIdx="2" presStyleCnt="7"/>
      <dgm:spPr/>
    </dgm:pt>
    <dgm:pt modelId="{61C7A196-489F-48A8-A5B9-008B1ECD6FAB}" type="pres">
      <dgm:prSet presAssocID="{5BBB2167-7E26-4169-A337-AA4083F26B18}" presName="node" presStyleLbl="node1" presStyleIdx="3" presStyleCnt="8">
        <dgm:presLayoutVars>
          <dgm:bulletEnabled val="1"/>
        </dgm:presLayoutVars>
      </dgm:prSet>
      <dgm:spPr/>
    </dgm:pt>
    <dgm:pt modelId="{9900479E-A6F6-4A16-ACDA-CFE66257057A}" type="pres">
      <dgm:prSet presAssocID="{21240469-637C-400D-B73F-F23AFDBE082F}" presName="sibTrans" presStyleLbl="sibTrans2D1" presStyleIdx="3" presStyleCnt="7"/>
      <dgm:spPr/>
    </dgm:pt>
    <dgm:pt modelId="{BC254293-729E-4DED-959F-213A48099ADB}" type="pres">
      <dgm:prSet presAssocID="{21240469-637C-400D-B73F-F23AFDBE082F}" presName="connectorText" presStyleLbl="sibTrans2D1" presStyleIdx="3" presStyleCnt="7"/>
      <dgm:spPr/>
    </dgm:pt>
    <dgm:pt modelId="{2DB253E2-75E7-422D-BEB7-E2674B9F131B}" type="pres">
      <dgm:prSet presAssocID="{8EC8C86D-EB7E-4C36-9FEF-43451E501753}" presName="node" presStyleLbl="node1" presStyleIdx="4" presStyleCnt="8">
        <dgm:presLayoutVars>
          <dgm:bulletEnabled val="1"/>
        </dgm:presLayoutVars>
      </dgm:prSet>
      <dgm:spPr/>
    </dgm:pt>
    <dgm:pt modelId="{75844C18-22B8-4102-A541-7704247870BC}" type="pres">
      <dgm:prSet presAssocID="{FD20D302-5B52-4BCF-BC98-A63CAEB0F2A0}" presName="sibTrans" presStyleLbl="sibTrans2D1" presStyleIdx="4" presStyleCnt="7"/>
      <dgm:spPr/>
    </dgm:pt>
    <dgm:pt modelId="{5C1336AD-B75F-4A25-8B1A-E6724F9F3132}" type="pres">
      <dgm:prSet presAssocID="{FD20D302-5B52-4BCF-BC98-A63CAEB0F2A0}" presName="connectorText" presStyleLbl="sibTrans2D1" presStyleIdx="4" presStyleCnt="7"/>
      <dgm:spPr/>
    </dgm:pt>
    <dgm:pt modelId="{60615FDB-A4BE-4B7A-BDBF-2027B2DCF89A}" type="pres">
      <dgm:prSet presAssocID="{E9A78256-4203-4E93-91CA-FD90215B5205}" presName="node" presStyleLbl="node1" presStyleIdx="5" presStyleCnt="8">
        <dgm:presLayoutVars>
          <dgm:bulletEnabled val="1"/>
        </dgm:presLayoutVars>
      </dgm:prSet>
      <dgm:spPr/>
    </dgm:pt>
    <dgm:pt modelId="{F0492F4E-C87F-4203-ADD6-3D0842690008}" type="pres">
      <dgm:prSet presAssocID="{D5AD2586-4BD4-4924-B5F7-431E1B769811}" presName="sibTrans" presStyleLbl="sibTrans2D1" presStyleIdx="5" presStyleCnt="7"/>
      <dgm:spPr/>
    </dgm:pt>
    <dgm:pt modelId="{9B2E8A45-AFC5-405E-86F5-7B6BB9FE81FF}" type="pres">
      <dgm:prSet presAssocID="{D5AD2586-4BD4-4924-B5F7-431E1B769811}" presName="connectorText" presStyleLbl="sibTrans2D1" presStyleIdx="5" presStyleCnt="7"/>
      <dgm:spPr/>
    </dgm:pt>
    <dgm:pt modelId="{98677945-71B1-4FE1-A9C8-21D1263D4424}" type="pres">
      <dgm:prSet presAssocID="{C33FE00D-7686-414C-905C-F3EB82CC809F}" presName="node" presStyleLbl="node1" presStyleIdx="6" presStyleCnt="8">
        <dgm:presLayoutVars>
          <dgm:bulletEnabled val="1"/>
        </dgm:presLayoutVars>
      </dgm:prSet>
      <dgm:spPr/>
    </dgm:pt>
    <dgm:pt modelId="{9214936B-9CD0-46AB-82EC-833E7CB33022}" type="pres">
      <dgm:prSet presAssocID="{D7658130-B478-4B38-A0DE-FADA16404DFD}" presName="sibTrans" presStyleLbl="sibTrans2D1" presStyleIdx="6" presStyleCnt="7"/>
      <dgm:spPr/>
    </dgm:pt>
    <dgm:pt modelId="{F4DF9B14-C524-4C13-ADC0-6FA16BF09012}" type="pres">
      <dgm:prSet presAssocID="{D7658130-B478-4B38-A0DE-FADA16404DFD}" presName="connectorText" presStyleLbl="sibTrans2D1" presStyleIdx="6" presStyleCnt="7"/>
      <dgm:spPr/>
    </dgm:pt>
    <dgm:pt modelId="{24837586-6EDD-42A7-A6B4-B9DFE5D014CE}" type="pres">
      <dgm:prSet presAssocID="{8001D6F2-A7C5-46C7-B0C1-CAD9903FC44F}" presName="node" presStyleLbl="node1" presStyleIdx="7" presStyleCnt="8">
        <dgm:presLayoutVars>
          <dgm:bulletEnabled val="1"/>
        </dgm:presLayoutVars>
      </dgm:prSet>
      <dgm:spPr/>
    </dgm:pt>
  </dgm:ptLst>
  <dgm:cxnLst>
    <dgm:cxn modelId="{90B75100-A4C2-452F-B6C6-678992275881}" type="presOf" srcId="{5BBB2167-7E26-4169-A337-AA4083F26B18}" destId="{61C7A196-489F-48A8-A5B9-008B1ECD6FAB}" srcOrd="0" destOrd="0" presId="urn:microsoft.com/office/officeart/2005/8/layout/process5"/>
    <dgm:cxn modelId="{7CD42F03-B22B-408F-BFD9-31D50F7DA4FF}" type="presOf" srcId="{21240469-637C-400D-B73F-F23AFDBE082F}" destId="{9900479E-A6F6-4A16-ACDA-CFE66257057A}" srcOrd="0" destOrd="0" presId="urn:microsoft.com/office/officeart/2005/8/layout/process5"/>
    <dgm:cxn modelId="{4807B408-071A-4F3A-82B1-CBECDECD741B}" type="presOf" srcId="{D7658130-B478-4B38-A0DE-FADA16404DFD}" destId="{F4DF9B14-C524-4C13-ADC0-6FA16BF09012}" srcOrd="1" destOrd="0" presId="urn:microsoft.com/office/officeart/2005/8/layout/process5"/>
    <dgm:cxn modelId="{D9C15C0A-B9F1-462C-935B-887CAA8385C1}" type="presOf" srcId="{E9A78256-4203-4E93-91CA-FD90215B5205}" destId="{60615FDB-A4BE-4B7A-BDBF-2027B2DCF89A}" srcOrd="0" destOrd="0" presId="urn:microsoft.com/office/officeart/2005/8/layout/process5"/>
    <dgm:cxn modelId="{47866D0C-0F9F-4918-916C-67FD6CA42C11}" type="presOf" srcId="{13D2C272-00B0-4187-9507-8E9C363A1F78}" destId="{27FAFA48-8F19-4A33-AD68-C51A98AEFAE3}" srcOrd="0" destOrd="0" presId="urn:microsoft.com/office/officeart/2005/8/layout/process5"/>
    <dgm:cxn modelId="{41686537-4671-44EB-B20B-D54CE854EEC4}" srcId="{F9913D6C-61AF-46C6-9F58-B56DE8457D57}" destId="{5BBB2167-7E26-4169-A337-AA4083F26B18}" srcOrd="3" destOrd="0" parTransId="{75E5A1E3-DC6C-474C-A845-C20D59C071C7}" sibTransId="{21240469-637C-400D-B73F-F23AFDBE082F}"/>
    <dgm:cxn modelId="{17E84A40-E699-4AE4-8DB4-A6957C0E5E3D}" type="presOf" srcId="{8001D6F2-A7C5-46C7-B0C1-CAD9903FC44F}" destId="{24837586-6EDD-42A7-A6B4-B9DFE5D014CE}" srcOrd="0" destOrd="0" presId="urn:microsoft.com/office/officeart/2005/8/layout/process5"/>
    <dgm:cxn modelId="{7E53605B-41FA-4F69-9288-F2D9C3654306}" srcId="{F9913D6C-61AF-46C6-9F58-B56DE8457D57}" destId="{37099766-68AE-4B60-9AD6-047CA496B0B3}" srcOrd="2" destOrd="0" parTransId="{D7982419-8BFB-486C-BBF7-4AC2C55472E1}" sibTransId="{C76659A0-62B4-4AA0-A1DF-B8C3B10C661A}"/>
    <dgm:cxn modelId="{C1C40A5E-6A44-4C37-9E53-624E8E16EBB4}" srcId="{F9913D6C-61AF-46C6-9F58-B56DE8457D57}" destId="{E9A78256-4203-4E93-91CA-FD90215B5205}" srcOrd="5" destOrd="0" parTransId="{5C89EB98-DEAC-4C81-B801-B23D99730332}" sibTransId="{D5AD2586-4BD4-4924-B5F7-431E1B769811}"/>
    <dgm:cxn modelId="{B7EA2360-8500-408A-8627-E5C21A40427C}" type="presOf" srcId="{2A2C592E-9913-4A4D-B4AA-2DCACE57ABAD}" destId="{60D8E755-3A9D-4A8D-AEE4-589A109973A5}" srcOrd="0" destOrd="0" presId="urn:microsoft.com/office/officeart/2005/8/layout/process5"/>
    <dgm:cxn modelId="{A44B2364-6594-412B-8C45-0610158DE730}" type="presOf" srcId="{C33FE00D-7686-414C-905C-F3EB82CC809F}" destId="{98677945-71B1-4FE1-A9C8-21D1263D4424}" srcOrd="0" destOrd="0" presId="urn:microsoft.com/office/officeart/2005/8/layout/process5"/>
    <dgm:cxn modelId="{385C2A6A-E8EF-4E11-8896-094B96B652F9}" type="presOf" srcId="{651E8647-4B76-48E3-BD26-0A69D1EBEF81}" destId="{F2D6FBF1-609B-4327-A3F9-CF274FD5FD21}" srcOrd="1" destOrd="0" presId="urn:microsoft.com/office/officeart/2005/8/layout/process5"/>
    <dgm:cxn modelId="{D7D7DF4F-98C5-4539-AA68-8F5F9A11D715}" srcId="{F9913D6C-61AF-46C6-9F58-B56DE8457D57}" destId="{8001D6F2-A7C5-46C7-B0C1-CAD9903FC44F}" srcOrd="7" destOrd="0" parTransId="{F787DD0F-9186-41C7-B3BE-A27E72E2EB77}" sibTransId="{6691D1A1-7533-4B2A-8997-693E5EF4D130}"/>
    <dgm:cxn modelId="{82036A51-6D4A-4092-980E-512696F27659}" type="presOf" srcId="{13D2C272-00B0-4187-9507-8E9C363A1F78}" destId="{833FC2E4-FCFB-4FA6-99D0-D7AD32596FC7}" srcOrd="1" destOrd="0" presId="urn:microsoft.com/office/officeart/2005/8/layout/process5"/>
    <dgm:cxn modelId="{5B8CEC72-7243-4E6A-B9DE-E44411AFF87C}" type="presOf" srcId="{C76659A0-62B4-4AA0-A1DF-B8C3B10C661A}" destId="{1399DF37-C8B8-4E2C-B37E-F053D48421C6}" srcOrd="1" destOrd="0" presId="urn:microsoft.com/office/officeart/2005/8/layout/process5"/>
    <dgm:cxn modelId="{43A30654-D745-4CE1-B6DD-4EF3290CF5B3}" srcId="{F9913D6C-61AF-46C6-9F58-B56DE8457D57}" destId="{8EC8C86D-EB7E-4C36-9FEF-43451E501753}" srcOrd="4" destOrd="0" parTransId="{3D27F541-743F-4C25-805B-3F4452F7C6C9}" sibTransId="{FD20D302-5B52-4BCF-BC98-A63CAEB0F2A0}"/>
    <dgm:cxn modelId="{8EAFDC5A-5F9E-424D-9E0B-EB9C19BD2920}" type="presOf" srcId="{D5AD2586-4BD4-4924-B5F7-431E1B769811}" destId="{9B2E8A45-AFC5-405E-86F5-7B6BB9FE81FF}" srcOrd="1" destOrd="0" presId="urn:microsoft.com/office/officeart/2005/8/layout/process5"/>
    <dgm:cxn modelId="{77FEAE7C-FC67-42C3-9706-21C885641EED}" type="presOf" srcId="{D5AD2586-4BD4-4924-B5F7-431E1B769811}" destId="{F0492F4E-C87F-4203-ADD6-3D0842690008}" srcOrd="0" destOrd="0" presId="urn:microsoft.com/office/officeart/2005/8/layout/process5"/>
    <dgm:cxn modelId="{57DFAE93-7416-4D74-B4F8-71044D5873D8}" type="presOf" srcId="{8EC8C86D-EB7E-4C36-9FEF-43451E501753}" destId="{2DB253E2-75E7-422D-BEB7-E2674B9F131B}" srcOrd="0" destOrd="0" presId="urn:microsoft.com/office/officeart/2005/8/layout/process5"/>
    <dgm:cxn modelId="{2AEF8D9B-5D66-4DC4-9927-AFFC3F3C189B}" type="presOf" srcId="{FD20D302-5B52-4BCF-BC98-A63CAEB0F2A0}" destId="{5C1336AD-B75F-4A25-8B1A-E6724F9F3132}" srcOrd="1" destOrd="0" presId="urn:microsoft.com/office/officeart/2005/8/layout/process5"/>
    <dgm:cxn modelId="{1D1792A2-617E-415A-92FF-A74FA270C730}" type="presOf" srcId="{651E8647-4B76-48E3-BD26-0A69D1EBEF81}" destId="{F755AB19-3D03-4791-8320-B935447ED7F8}" srcOrd="0" destOrd="0" presId="urn:microsoft.com/office/officeart/2005/8/layout/process5"/>
    <dgm:cxn modelId="{726F53A3-E19D-42CE-8DD8-FC71B39A0308}" srcId="{F9913D6C-61AF-46C6-9F58-B56DE8457D57}" destId="{2A2C592E-9913-4A4D-B4AA-2DCACE57ABAD}" srcOrd="1" destOrd="0" parTransId="{C5C559F1-F518-4684-9A3A-CD652B9D40C8}" sibTransId="{13D2C272-00B0-4187-9507-8E9C363A1F78}"/>
    <dgm:cxn modelId="{F7C524B1-FF81-4EB8-A7F0-DAEEFA1E705A}" type="presOf" srcId="{C76659A0-62B4-4AA0-A1DF-B8C3B10C661A}" destId="{3856AC77-DEEA-4D83-9493-9EAD99F20BA3}" srcOrd="0" destOrd="0" presId="urn:microsoft.com/office/officeart/2005/8/layout/process5"/>
    <dgm:cxn modelId="{492E7AB2-48A1-4ABC-A90A-C3224ED24939}" type="presOf" srcId="{D7658130-B478-4B38-A0DE-FADA16404DFD}" destId="{9214936B-9CD0-46AB-82EC-833E7CB33022}" srcOrd="0" destOrd="0" presId="urn:microsoft.com/office/officeart/2005/8/layout/process5"/>
    <dgm:cxn modelId="{0DEF61CD-E3D8-4DC1-B625-CA2AE5F9A59B}" type="presOf" srcId="{37099766-68AE-4B60-9AD6-047CA496B0B3}" destId="{3268A65A-BDAD-4820-A9D1-0AD6C115746F}" srcOrd="0" destOrd="0" presId="urn:microsoft.com/office/officeart/2005/8/layout/process5"/>
    <dgm:cxn modelId="{3D4EA9DE-BEC8-49EC-972C-2165F7BD2EAD}" srcId="{F9913D6C-61AF-46C6-9F58-B56DE8457D57}" destId="{94BED43A-0F9F-4DC1-99DB-E12D31040B53}" srcOrd="0" destOrd="0" parTransId="{2DD7B205-EBBB-488F-A022-B64EE6E03750}" sibTransId="{651E8647-4B76-48E3-BD26-0A69D1EBEF81}"/>
    <dgm:cxn modelId="{C4BB26DF-3FCD-4996-B2AD-01B672DB007F}" type="presOf" srcId="{FD20D302-5B52-4BCF-BC98-A63CAEB0F2A0}" destId="{75844C18-22B8-4102-A541-7704247870BC}" srcOrd="0" destOrd="0" presId="urn:microsoft.com/office/officeart/2005/8/layout/process5"/>
    <dgm:cxn modelId="{816E93DF-6B37-4F52-9124-B6AA547ED68B}" srcId="{F9913D6C-61AF-46C6-9F58-B56DE8457D57}" destId="{C33FE00D-7686-414C-905C-F3EB82CC809F}" srcOrd="6" destOrd="0" parTransId="{008F514E-67B8-4FDD-B6AC-370116DD96A8}" sibTransId="{D7658130-B478-4B38-A0DE-FADA16404DFD}"/>
    <dgm:cxn modelId="{854766E2-1467-42C9-8C9D-B4E398179B05}" type="presOf" srcId="{21240469-637C-400D-B73F-F23AFDBE082F}" destId="{BC254293-729E-4DED-959F-213A48099ADB}" srcOrd="1" destOrd="0" presId="urn:microsoft.com/office/officeart/2005/8/layout/process5"/>
    <dgm:cxn modelId="{5D1CD6E7-0BFC-4704-9A44-12C58CBFE75E}" type="presOf" srcId="{F9913D6C-61AF-46C6-9F58-B56DE8457D57}" destId="{B1369032-B060-43D5-8793-18AFD216D37A}" srcOrd="0" destOrd="0" presId="urn:microsoft.com/office/officeart/2005/8/layout/process5"/>
    <dgm:cxn modelId="{AA62E3F8-DA5B-44AA-92CB-8E415E624BA1}" type="presOf" srcId="{94BED43A-0F9F-4DC1-99DB-E12D31040B53}" destId="{52FD9BE2-8262-4515-89F7-49E8EDB8E7A8}" srcOrd="0" destOrd="0" presId="urn:microsoft.com/office/officeart/2005/8/layout/process5"/>
    <dgm:cxn modelId="{89AD6AE0-7B60-4461-B52E-698C0BBAAC9B}" type="presParOf" srcId="{B1369032-B060-43D5-8793-18AFD216D37A}" destId="{52FD9BE2-8262-4515-89F7-49E8EDB8E7A8}" srcOrd="0" destOrd="0" presId="urn:microsoft.com/office/officeart/2005/8/layout/process5"/>
    <dgm:cxn modelId="{E13EE1CE-0E65-4D4D-940F-9CC460F05907}" type="presParOf" srcId="{B1369032-B060-43D5-8793-18AFD216D37A}" destId="{F755AB19-3D03-4791-8320-B935447ED7F8}" srcOrd="1" destOrd="0" presId="urn:microsoft.com/office/officeart/2005/8/layout/process5"/>
    <dgm:cxn modelId="{D72E2A7E-2022-40E6-9A14-BC7BEB8A4362}" type="presParOf" srcId="{F755AB19-3D03-4791-8320-B935447ED7F8}" destId="{F2D6FBF1-609B-4327-A3F9-CF274FD5FD21}" srcOrd="0" destOrd="0" presId="urn:microsoft.com/office/officeart/2005/8/layout/process5"/>
    <dgm:cxn modelId="{DF431403-01B7-4EA7-8F1E-910C34263EEA}" type="presParOf" srcId="{B1369032-B060-43D5-8793-18AFD216D37A}" destId="{60D8E755-3A9D-4A8D-AEE4-589A109973A5}" srcOrd="2" destOrd="0" presId="urn:microsoft.com/office/officeart/2005/8/layout/process5"/>
    <dgm:cxn modelId="{700D23AA-5097-48C6-91B9-812EF3F63A57}" type="presParOf" srcId="{B1369032-B060-43D5-8793-18AFD216D37A}" destId="{27FAFA48-8F19-4A33-AD68-C51A98AEFAE3}" srcOrd="3" destOrd="0" presId="urn:microsoft.com/office/officeart/2005/8/layout/process5"/>
    <dgm:cxn modelId="{3DF9765D-99E6-4AEF-9F63-467AA5883870}" type="presParOf" srcId="{27FAFA48-8F19-4A33-AD68-C51A98AEFAE3}" destId="{833FC2E4-FCFB-4FA6-99D0-D7AD32596FC7}" srcOrd="0" destOrd="0" presId="urn:microsoft.com/office/officeart/2005/8/layout/process5"/>
    <dgm:cxn modelId="{FA1AA6A5-2CC8-4D97-88BD-632E9412130C}" type="presParOf" srcId="{B1369032-B060-43D5-8793-18AFD216D37A}" destId="{3268A65A-BDAD-4820-A9D1-0AD6C115746F}" srcOrd="4" destOrd="0" presId="urn:microsoft.com/office/officeart/2005/8/layout/process5"/>
    <dgm:cxn modelId="{EDC918EE-ABDC-41F2-B6B1-48E63A6F9C09}" type="presParOf" srcId="{B1369032-B060-43D5-8793-18AFD216D37A}" destId="{3856AC77-DEEA-4D83-9493-9EAD99F20BA3}" srcOrd="5" destOrd="0" presId="urn:microsoft.com/office/officeart/2005/8/layout/process5"/>
    <dgm:cxn modelId="{84EA514F-D279-414C-9026-9B8B83A823EA}" type="presParOf" srcId="{3856AC77-DEEA-4D83-9493-9EAD99F20BA3}" destId="{1399DF37-C8B8-4E2C-B37E-F053D48421C6}" srcOrd="0" destOrd="0" presId="urn:microsoft.com/office/officeart/2005/8/layout/process5"/>
    <dgm:cxn modelId="{7C347DDF-1BBE-4FFA-8567-0D2BDBB34FAD}" type="presParOf" srcId="{B1369032-B060-43D5-8793-18AFD216D37A}" destId="{61C7A196-489F-48A8-A5B9-008B1ECD6FAB}" srcOrd="6" destOrd="0" presId="urn:microsoft.com/office/officeart/2005/8/layout/process5"/>
    <dgm:cxn modelId="{18A5CBD8-42C7-48C0-9A90-DD1F1C0CE5C5}" type="presParOf" srcId="{B1369032-B060-43D5-8793-18AFD216D37A}" destId="{9900479E-A6F6-4A16-ACDA-CFE66257057A}" srcOrd="7" destOrd="0" presId="urn:microsoft.com/office/officeart/2005/8/layout/process5"/>
    <dgm:cxn modelId="{4B35E273-E448-47D8-81B9-4306F714F51E}" type="presParOf" srcId="{9900479E-A6F6-4A16-ACDA-CFE66257057A}" destId="{BC254293-729E-4DED-959F-213A48099ADB}" srcOrd="0" destOrd="0" presId="urn:microsoft.com/office/officeart/2005/8/layout/process5"/>
    <dgm:cxn modelId="{80080FBD-C3D3-48BB-82A3-07E7D8B4CE32}" type="presParOf" srcId="{B1369032-B060-43D5-8793-18AFD216D37A}" destId="{2DB253E2-75E7-422D-BEB7-E2674B9F131B}" srcOrd="8" destOrd="0" presId="urn:microsoft.com/office/officeart/2005/8/layout/process5"/>
    <dgm:cxn modelId="{0158D3DC-B43E-4742-BE97-D2E776C93A67}" type="presParOf" srcId="{B1369032-B060-43D5-8793-18AFD216D37A}" destId="{75844C18-22B8-4102-A541-7704247870BC}" srcOrd="9" destOrd="0" presId="urn:microsoft.com/office/officeart/2005/8/layout/process5"/>
    <dgm:cxn modelId="{D32CE91D-E84F-4EAE-845B-E9CCEB1F83A8}" type="presParOf" srcId="{75844C18-22B8-4102-A541-7704247870BC}" destId="{5C1336AD-B75F-4A25-8B1A-E6724F9F3132}" srcOrd="0" destOrd="0" presId="urn:microsoft.com/office/officeart/2005/8/layout/process5"/>
    <dgm:cxn modelId="{D4CD1FB0-1B52-4C7E-848B-696F04959B84}" type="presParOf" srcId="{B1369032-B060-43D5-8793-18AFD216D37A}" destId="{60615FDB-A4BE-4B7A-BDBF-2027B2DCF89A}" srcOrd="10" destOrd="0" presId="urn:microsoft.com/office/officeart/2005/8/layout/process5"/>
    <dgm:cxn modelId="{937891A2-0925-447C-BA18-2768E054D941}" type="presParOf" srcId="{B1369032-B060-43D5-8793-18AFD216D37A}" destId="{F0492F4E-C87F-4203-ADD6-3D0842690008}" srcOrd="11" destOrd="0" presId="urn:microsoft.com/office/officeart/2005/8/layout/process5"/>
    <dgm:cxn modelId="{0B891D66-0E17-48F0-8345-BC9F9DC535E9}" type="presParOf" srcId="{F0492F4E-C87F-4203-ADD6-3D0842690008}" destId="{9B2E8A45-AFC5-405E-86F5-7B6BB9FE81FF}" srcOrd="0" destOrd="0" presId="urn:microsoft.com/office/officeart/2005/8/layout/process5"/>
    <dgm:cxn modelId="{23360F41-9B1D-41D3-9004-A716EE61BA54}" type="presParOf" srcId="{B1369032-B060-43D5-8793-18AFD216D37A}" destId="{98677945-71B1-4FE1-A9C8-21D1263D4424}" srcOrd="12" destOrd="0" presId="urn:microsoft.com/office/officeart/2005/8/layout/process5"/>
    <dgm:cxn modelId="{5BF402BD-44C6-4C65-980F-40007F724C54}" type="presParOf" srcId="{B1369032-B060-43D5-8793-18AFD216D37A}" destId="{9214936B-9CD0-46AB-82EC-833E7CB33022}" srcOrd="13" destOrd="0" presId="urn:microsoft.com/office/officeart/2005/8/layout/process5"/>
    <dgm:cxn modelId="{61F07399-AA2A-43B9-87D7-233290E8BED5}" type="presParOf" srcId="{9214936B-9CD0-46AB-82EC-833E7CB33022}" destId="{F4DF9B14-C524-4C13-ADC0-6FA16BF09012}" srcOrd="0" destOrd="0" presId="urn:microsoft.com/office/officeart/2005/8/layout/process5"/>
    <dgm:cxn modelId="{129AC2D0-0053-4FEF-A151-DA958A4912F7}" type="presParOf" srcId="{B1369032-B060-43D5-8793-18AFD216D37A}" destId="{24837586-6EDD-42A7-A6B4-B9DFE5D014CE}" srcOrd="14"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35DD9B-5203-4952-B2CC-4A275774BB02}" type="doc">
      <dgm:prSet loTypeId="urn:microsoft.com/office/officeart/2005/8/layout/list1" loCatId="list" qsTypeId="urn:microsoft.com/office/officeart/2005/8/quickstyle/simple1" qsCatId="simple" csTypeId="urn:microsoft.com/office/officeart/2005/8/colors/accent4_3" csCatId="accent4" phldr="1"/>
      <dgm:spPr/>
      <dgm:t>
        <a:bodyPr/>
        <a:lstStyle/>
        <a:p>
          <a:endParaRPr lang="en-CA"/>
        </a:p>
      </dgm:t>
    </dgm:pt>
    <dgm:pt modelId="{888609F5-53FC-4300-B754-730F7B95DDFF}">
      <dgm:prSet phldrT="[Text]"/>
      <dgm:spPr/>
      <dgm:t>
        <a:bodyPr/>
        <a:lstStyle/>
        <a:p>
          <a:r>
            <a:rPr lang="en-CA" b="1" i="0" dirty="0">
              <a:solidFill>
                <a:schemeClr val="bg1"/>
              </a:solidFill>
              <a:effectLst/>
              <a:latin typeface="Roboto" panose="02000000000000000000" pitchFamily="2" charset="0"/>
            </a:rPr>
            <a:t>KNN Regressor Model</a:t>
          </a:r>
          <a:endParaRPr lang="en-CA" dirty="0">
            <a:solidFill>
              <a:schemeClr val="bg1"/>
            </a:solidFill>
          </a:endParaRPr>
        </a:p>
      </dgm:t>
    </dgm:pt>
    <dgm:pt modelId="{432E6C1B-7FA1-4F4F-8A2A-1EC412AF6849}" type="parTrans" cxnId="{2901F115-D331-4FDF-B34B-58284CE5C573}">
      <dgm:prSet/>
      <dgm:spPr/>
      <dgm:t>
        <a:bodyPr/>
        <a:lstStyle/>
        <a:p>
          <a:endParaRPr lang="en-CA"/>
        </a:p>
      </dgm:t>
    </dgm:pt>
    <dgm:pt modelId="{6E1FF358-6E22-45A5-99F1-8CE1F0B9C66E}" type="sibTrans" cxnId="{2901F115-D331-4FDF-B34B-58284CE5C573}">
      <dgm:prSet/>
      <dgm:spPr/>
      <dgm:t>
        <a:bodyPr/>
        <a:lstStyle/>
        <a:p>
          <a:endParaRPr lang="en-CA"/>
        </a:p>
      </dgm:t>
    </dgm:pt>
    <dgm:pt modelId="{C52723AB-984F-431F-B4CE-C8423A5310F0}">
      <dgm:prSet phldrT="[Text]"/>
      <dgm:spPr/>
      <dgm:t>
        <a:bodyPr/>
        <a:lstStyle/>
        <a:p>
          <a:r>
            <a:rPr lang="en-CA" b="1" i="0" dirty="0">
              <a:latin typeface="Roboto" panose="02000000000000000000" pitchFamily="2" charset="0"/>
              <a:ea typeface="Roboto" panose="02000000000000000000" pitchFamily="2" charset="0"/>
              <a:cs typeface="Roboto" panose="02000000000000000000" pitchFamily="2" charset="0"/>
            </a:rPr>
            <a:t>ElasticNet Model</a:t>
          </a:r>
          <a:endParaRPr lang="en-CA" b="1" dirty="0">
            <a:latin typeface="Roboto" panose="02000000000000000000" pitchFamily="2" charset="0"/>
            <a:ea typeface="Roboto" panose="02000000000000000000" pitchFamily="2" charset="0"/>
            <a:cs typeface="Roboto" panose="02000000000000000000" pitchFamily="2" charset="0"/>
          </a:endParaRPr>
        </a:p>
      </dgm:t>
    </dgm:pt>
    <dgm:pt modelId="{BC2F59DD-C13E-4AE5-A7A1-83253111CCA6}" type="parTrans" cxnId="{39BC0138-DBDF-41F5-A3EF-9905E943D96A}">
      <dgm:prSet/>
      <dgm:spPr/>
      <dgm:t>
        <a:bodyPr/>
        <a:lstStyle/>
        <a:p>
          <a:endParaRPr lang="en-CA"/>
        </a:p>
      </dgm:t>
    </dgm:pt>
    <dgm:pt modelId="{A95CF808-A031-4729-A9F8-8AECCE005382}" type="sibTrans" cxnId="{39BC0138-DBDF-41F5-A3EF-9905E943D96A}">
      <dgm:prSet/>
      <dgm:spPr/>
      <dgm:t>
        <a:bodyPr/>
        <a:lstStyle/>
        <a:p>
          <a:endParaRPr lang="en-CA"/>
        </a:p>
      </dgm:t>
    </dgm:pt>
    <dgm:pt modelId="{AF851966-2834-43A7-90BE-839EE1688EE1}">
      <dgm:prSet/>
      <dgm:spPr/>
      <dgm:t>
        <a:bodyPr/>
        <a:lstStyle/>
        <a:p>
          <a:pPr>
            <a:buFontTx/>
            <a:buNone/>
          </a:pPr>
          <a:r>
            <a:rPr lang="en-CA"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R-squared:0.8884277193931618</a:t>
          </a:r>
          <a:endParaRPr lang="en-CA" dirty="0"/>
        </a:p>
      </dgm:t>
    </dgm:pt>
    <dgm:pt modelId="{C9DC2B06-36BC-4A50-B31B-1A779EAD603E}" type="parTrans" cxnId="{77D8570C-393D-4C30-A8B2-4C4B92FD4603}">
      <dgm:prSet/>
      <dgm:spPr/>
      <dgm:t>
        <a:bodyPr/>
        <a:lstStyle/>
        <a:p>
          <a:endParaRPr lang="en-CA"/>
        </a:p>
      </dgm:t>
    </dgm:pt>
    <dgm:pt modelId="{2AAC9495-AC8B-4161-AD52-1A1C42E62680}" type="sibTrans" cxnId="{77D8570C-393D-4C30-A8B2-4C4B92FD4603}">
      <dgm:prSet/>
      <dgm:spPr/>
      <dgm:t>
        <a:bodyPr/>
        <a:lstStyle/>
        <a:p>
          <a:endParaRPr lang="en-CA"/>
        </a:p>
      </dgm:t>
    </dgm:pt>
    <dgm:pt modelId="{ABEB3F55-C8F1-4BCD-80F0-FDBEEB32C7A3}">
      <dgm:prSet phldrT="[Text]"/>
      <dgm:spPr/>
      <dgm:t>
        <a:bodyPr/>
        <a:lstStyle/>
        <a:p>
          <a:r>
            <a:rPr lang="en-CA" b="1" i="0" dirty="0">
              <a:latin typeface="Roboto" panose="02000000000000000000" pitchFamily="2" charset="0"/>
              <a:ea typeface="Roboto" panose="02000000000000000000" pitchFamily="2" charset="0"/>
              <a:cs typeface="Roboto" panose="02000000000000000000" pitchFamily="2" charset="0"/>
            </a:rPr>
            <a:t>Ridge Model</a:t>
          </a:r>
          <a:endParaRPr lang="en-CA" b="1" dirty="0">
            <a:latin typeface="Roboto" panose="02000000000000000000" pitchFamily="2" charset="0"/>
            <a:ea typeface="Roboto" panose="02000000000000000000" pitchFamily="2" charset="0"/>
            <a:cs typeface="Roboto" panose="02000000000000000000" pitchFamily="2" charset="0"/>
          </a:endParaRPr>
        </a:p>
      </dgm:t>
    </dgm:pt>
    <dgm:pt modelId="{00E6EDBC-4F70-4945-9917-7A27D300A1CC}" type="sibTrans" cxnId="{BA2520F4-412F-40A2-896D-ABA90DEF2F58}">
      <dgm:prSet/>
      <dgm:spPr/>
      <dgm:t>
        <a:bodyPr/>
        <a:lstStyle/>
        <a:p>
          <a:endParaRPr lang="en-CA"/>
        </a:p>
      </dgm:t>
    </dgm:pt>
    <dgm:pt modelId="{D868DB8C-C9E1-48E6-8780-E9D705995E16}" type="parTrans" cxnId="{BA2520F4-412F-40A2-896D-ABA90DEF2F58}">
      <dgm:prSet/>
      <dgm:spPr/>
      <dgm:t>
        <a:bodyPr/>
        <a:lstStyle/>
        <a:p>
          <a:endParaRPr lang="en-CA"/>
        </a:p>
      </dgm:t>
    </dgm:pt>
    <dgm:pt modelId="{947D6749-78E3-473F-BB8D-3CBDBE7057E1}">
      <dgm:prSet/>
      <dgm:spPr/>
      <dgm:t>
        <a:bodyPr/>
        <a:lstStyle/>
        <a:p>
          <a:pPr>
            <a:buFontTx/>
            <a:buNone/>
          </a:pPr>
          <a:r>
            <a:rPr lang="en-CA" b="0" i="0" dirty="0">
              <a:latin typeface="Roboto" panose="02000000000000000000" pitchFamily="2" charset="0"/>
              <a:ea typeface="Roboto" panose="02000000000000000000" pitchFamily="2" charset="0"/>
              <a:cs typeface="Roboto" panose="02000000000000000000" pitchFamily="2" charset="0"/>
            </a:rPr>
            <a:t>R-squared: 0.9691533156377994</a:t>
          </a:r>
          <a:endParaRPr lang="en-CA" dirty="0">
            <a:latin typeface="Roboto" panose="02000000000000000000" pitchFamily="2" charset="0"/>
            <a:ea typeface="Roboto" panose="02000000000000000000" pitchFamily="2" charset="0"/>
            <a:cs typeface="Roboto" panose="02000000000000000000" pitchFamily="2" charset="0"/>
          </a:endParaRPr>
        </a:p>
      </dgm:t>
    </dgm:pt>
    <dgm:pt modelId="{E42A04CC-E83A-48F0-994A-89CFAD4279B1}" type="parTrans" cxnId="{93240582-A10D-47D8-921D-24FB353D46CF}">
      <dgm:prSet/>
      <dgm:spPr/>
      <dgm:t>
        <a:bodyPr/>
        <a:lstStyle/>
        <a:p>
          <a:endParaRPr lang="en-CA"/>
        </a:p>
      </dgm:t>
    </dgm:pt>
    <dgm:pt modelId="{8ADAB054-A468-4A56-9258-A8F134204DB4}" type="sibTrans" cxnId="{93240582-A10D-47D8-921D-24FB353D46CF}">
      <dgm:prSet/>
      <dgm:spPr/>
      <dgm:t>
        <a:bodyPr/>
        <a:lstStyle/>
        <a:p>
          <a:endParaRPr lang="en-CA"/>
        </a:p>
      </dgm:t>
    </dgm:pt>
    <dgm:pt modelId="{9FE1B3FE-E9DC-433F-ABA1-3A3121284E35}">
      <dgm:prSet/>
      <dgm:spPr/>
      <dgm:t>
        <a:bodyPr/>
        <a:lstStyle/>
        <a:p>
          <a:pPr>
            <a:buFontTx/>
            <a:buNone/>
          </a:pPr>
          <a:r>
            <a:rPr lang="en-CA" b="0" i="0" dirty="0">
              <a:latin typeface="Roboto" panose="02000000000000000000" pitchFamily="2" charset="0"/>
              <a:ea typeface="Roboto" panose="02000000000000000000" pitchFamily="2" charset="0"/>
              <a:cs typeface="Roboto" panose="02000000000000000000" pitchFamily="2" charset="0"/>
            </a:rPr>
            <a:t>R-squared: 0.9691534797109131</a:t>
          </a:r>
          <a:endParaRPr lang="en-CA" dirty="0">
            <a:latin typeface="Roboto" panose="02000000000000000000" pitchFamily="2" charset="0"/>
            <a:ea typeface="Roboto" panose="02000000000000000000" pitchFamily="2" charset="0"/>
            <a:cs typeface="Roboto" panose="02000000000000000000" pitchFamily="2" charset="0"/>
          </a:endParaRPr>
        </a:p>
      </dgm:t>
    </dgm:pt>
    <dgm:pt modelId="{157EF33B-0E41-420A-A8BF-AE1FF81CD846}" type="parTrans" cxnId="{C7F409C8-E8B6-435A-BC85-3CE81F606673}">
      <dgm:prSet/>
      <dgm:spPr/>
      <dgm:t>
        <a:bodyPr/>
        <a:lstStyle/>
        <a:p>
          <a:endParaRPr lang="en-CA"/>
        </a:p>
      </dgm:t>
    </dgm:pt>
    <dgm:pt modelId="{6B029D7B-6274-44C6-8E89-05E3E9C60BFE}" type="sibTrans" cxnId="{C7F409C8-E8B6-435A-BC85-3CE81F606673}">
      <dgm:prSet/>
      <dgm:spPr/>
      <dgm:t>
        <a:bodyPr/>
        <a:lstStyle/>
        <a:p>
          <a:endParaRPr lang="en-CA"/>
        </a:p>
      </dgm:t>
    </dgm:pt>
    <dgm:pt modelId="{604B6242-8474-474D-807C-D7C682A5284D}">
      <dgm:prSet/>
      <dgm:spPr/>
      <dgm:t>
        <a:bodyPr/>
        <a:lstStyle/>
        <a:p>
          <a:r>
            <a:rPr lang="en-CA" b="1" i="0" dirty="0">
              <a:latin typeface="Roboto" panose="02000000000000000000" pitchFamily="2" charset="0"/>
              <a:ea typeface="Roboto" panose="02000000000000000000" pitchFamily="2" charset="0"/>
              <a:cs typeface="Roboto" panose="02000000000000000000" pitchFamily="2" charset="0"/>
            </a:rPr>
            <a:t>SVR Model</a:t>
          </a:r>
          <a:endParaRPr lang="en-CA" b="1" dirty="0">
            <a:latin typeface="Roboto" panose="02000000000000000000" pitchFamily="2" charset="0"/>
            <a:ea typeface="Roboto" panose="02000000000000000000" pitchFamily="2" charset="0"/>
            <a:cs typeface="Roboto" panose="02000000000000000000" pitchFamily="2" charset="0"/>
          </a:endParaRPr>
        </a:p>
      </dgm:t>
    </dgm:pt>
    <dgm:pt modelId="{7DB4B61B-DFA1-422F-97F5-1DB0560A6DD8}" type="parTrans" cxnId="{76753F7B-53F0-4E14-AC37-49FDFE4BF7D6}">
      <dgm:prSet/>
      <dgm:spPr/>
      <dgm:t>
        <a:bodyPr/>
        <a:lstStyle/>
        <a:p>
          <a:endParaRPr lang="en-CA"/>
        </a:p>
      </dgm:t>
    </dgm:pt>
    <dgm:pt modelId="{68F32DF7-DE5F-4A50-8EE2-8429C7A81C43}" type="sibTrans" cxnId="{76753F7B-53F0-4E14-AC37-49FDFE4BF7D6}">
      <dgm:prSet/>
      <dgm:spPr/>
      <dgm:t>
        <a:bodyPr/>
        <a:lstStyle/>
        <a:p>
          <a:endParaRPr lang="en-CA"/>
        </a:p>
      </dgm:t>
    </dgm:pt>
    <dgm:pt modelId="{60C2C53F-22C6-472B-B090-98461D8D1A74}">
      <dgm:prSet/>
      <dgm:spPr/>
      <dgm:t>
        <a:bodyPr/>
        <a:lstStyle/>
        <a:p>
          <a:pPr>
            <a:buFontTx/>
            <a:buNone/>
          </a:pPr>
          <a:r>
            <a:rPr lang="en-CA" b="0" i="0" dirty="0">
              <a:latin typeface="Roboto" panose="02000000000000000000" pitchFamily="2" charset="0"/>
              <a:ea typeface="Roboto" panose="02000000000000000000" pitchFamily="2" charset="0"/>
              <a:cs typeface="Roboto" panose="02000000000000000000" pitchFamily="2" charset="0"/>
            </a:rPr>
            <a:t>R-squared: -23624110.152808033</a:t>
          </a:r>
          <a:endParaRPr lang="en-CA" dirty="0">
            <a:latin typeface="Roboto" panose="02000000000000000000" pitchFamily="2" charset="0"/>
            <a:ea typeface="Roboto" panose="02000000000000000000" pitchFamily="2" charset="0"/>
            <a:cs typeface="Roboto" panose="02000000000000000000" pitchFamily="2" charset="0"/>
          </a:endParaRPr>
        </a:p>
      </dgm:t>
    </dgm:pt>
    <dgm:pt modelId="{D64CE76D-7A02-481F-A9B9-870782282871}" type="parTrans" cxnId="{A275211A-525C-40EA-9DF1-27BB1DB6E88C}">
      <dgm:prSet/>
      <dgm:spPr/>
      <dgm:t>
        <a:bodyPr/>
        <a:lstStyle/>
        <a:p>
          <a:endParaRPr lang="en-CA"/>
        </a:p>
      </dgm:t>
    </dgm:pt>
    <dgm:pt modelId="{ACF1C846-2679-46C2-A72B-24C0DA7B0C58}" type="sibTrans" cxnId="{A275211A-525C-40EA-9DF1-27BB1DB6E88C}">
      <dgm:prSet/>
      <dgm:spPr/>
      <dgm:t>
        <a:bodyPr/>
        <a:lstStyle/>
        <a:p>
          <a:endParaRPr lang="en-CA"/>
        </a:p>
      </dgm:t>
    </dgm:pt>
    <dgm:pt modelId="{47F1E35F-4844-476E-8AD3-52931AFAD821}" type="pres">
      <dgm:prSet presAssocID="{2D35DD9B-5203-4952-B2CC-4A275774BB02}" presName="linear" presStyleCnt="0">
        <dgm:presLayoutVars>
          <dgm:dir/>
          <dgm:animLvl val="lvl"/>
          <dgm:resizeHandles val="exact"/>
        </dgm:presLayoutVars>
      </dgm:prSet>
      <dgm:spPr/>
    </dgm:pt>
    <dgm:pt modelId="{7E76CFB6-6530-49E2-9F45-8E707701E163}" type="pres">
      <dgm:prSet presAssocID="{888609F5-53FC-4300-B754-730F7B95DDFF}" presName="parentLin" presStyleCnt="0"/>
      <dgm:spPr/>
    </dgm:pt>
    <dgm:pt modelId="{5482A070-4935-431E-9B5E-8254CB9B2849}" type="pres">
      <dgm:prSet presAssocID="{888609F5-53FC-4300-B754-730F7B95DDFF}" presName="parentLeftMargin" presStyleLbl="node1" presStyleIdx="0" presStyleCnt="4"/>
      <dgm:spPr/>
    </dgm:pt>
    <dgm:pt modelId="{398B9986-847F-4250-804C-AD6636DB5305}" type="pres">
      <dgm:prSet presAssocID="{888609F5-53FC-4300-B754-730F7B95DDFF}" presName="parentText" presStyleLbl="node1" presStyleIdx="0" presStyleCnt="4">
        <dgm:presLayoutVars>
          <dgm:chMax val="0"/>
          <dgm:bulletEnabled val="1"/>
        </dgm:presLayoutVars>
      </dgm:prSet>
      <dgm:spPr/>
    </dgm:pt>
    <dgm:pt modelId="{AFAE0504-9F4A-47C6-ADF4-05CA0471DB52}" type="pres">
      <dgm:prSet presAssocID="{888609F5-53FC-4300-B754-730F7B95DDFF}" presName="negativeSpace" presStyleCnt="0"/>
      <dgm:spPr/>
    </dgm:pt>
    <dgm:pt modelId="{4B8BEB75-138B-4142-9D6F-430A70FBAE07}" type="pres">
      <dgm:prSet presAssocID="{888609F5-53FC-4300-B754-730F7B95DDFF}" presName="childText" presStyleLbl="conFgAcc1" presStyleIdx="0" presStyleCnt="4">
        <dgm:presLayoutVars>
          <dgm:bulletEnabled val="1"/>
        </dgm:presLayoutVars>
      </dgm:prSet>
      <dgm:spPr/>
    </dgm:pt>
    <dgm:pt modelId="{0B9B6AF4-417E-40BB-9D0D-DDD0D1D1DD66}" type="pres">
      <dgm:prSet presAssocID="{6E1FF358-6E22-45A5-99F1-8CE1F0B9C66E}" presName="spaceBetweenRectangles" presStyleCnt="0"/>
      <dgm:spPr/>
    </dgm:pt>
    <dgm:pt modelId="{8EF67C2D-76CE-4683-B405-6B95E9103AAE}" type="pres">
      <dgm:prSet presAssocID="{ABEB3F55-C8F1-4BCD-80F0-FDBEEB32C7A3}" presName="parentLin" presStyleCnt="0"/>
      <dgm:spPr/>
    </dgm:pt>
    <dgm:pt modelId="{E7B85E6F-BFE3-43F2-9A55-B7FC982D32F0}" type="pres">
      <dgm:prSet presAssocID="{ABEB3F55-C8F1-4BCD-80F0-FDBEEB32C7A3}" presName="parentLeftMargin" presStyleLbl="node1" presStyleIdx="0" presStyleCnt="4"/>
      <dgm:spPr/>
    </dgm:pt>
    <dgm:pt modelId="{E8FDC56B-50B7-465C-B7A8-6646A1353196}" type="pres">
      <dgm:prSet presAssocID="{ABEB3F55-C8F1-4BCD-80F0-FDBEEB32C7A3}" presName="parentText" presStyleLbl="node1" presStyleIdx="1" presStyleCnt="4">
        <dgm:presLayoutVars>
          <dgm:chMax val="0"/>
          <dgm:bulletEnabled val="1"/>
        </dgm:presLayoutVars>
      </dgm:prSet>
      <dgm:spPr/>
    </dgm:pt>
    <dgm:pt modelId="{5C39B32F-75B3-4A47-B96E-CC756613E813}" type="pres">
      <dgm:prSet presAssocID="{ABEB3F55-C8F1-4BCD-80F0-FDBEEB32C7A3}" presName="negativeSpace" presStyleCnt="0"/>
      <dgm:spPr/>
    </dgm:pt>
    <dgm:pt modelId="{2D6712CA-9193-4220-B64A-017C6EF55FCA}" type="pres">
      <dgm:prSet presAssocID="{ABEB3F55-C8F1-4BCD-80F0-FDBEEB32C7A3}" presName="childText" presStyleLbl="conFgAcc1" presStyleIdx="1" presStyleCnt="4">
        <dgm:presLayoutVars>
          <dgm:bulletEnabled val="1"/>
        </dgm:presLayoutVars>
      </dgm:prSet>
      <dgm:spPr/>
    </dgm:pt>
    <dgm:pt modelId="{46B7E4E7-0FA3-493A-A59B-CEA8C4282AF2}" type="pres">
      <dgm:prSet presAssocID="{00E6EDBC-4F70-4945-9917-7A27D300A1CC}" presName="spaceBetweenRectangles" presStyleCnt="0"/>
      <dgm:spPr/>
    </dgm:pt>
    <dgm:pt modelId="{611EF955-CC4B-4BA0-B370-390EA1ABE645}" type="pres">
      <dgm:prSet presAssocID="{C52723AB-984F-431F-B4CE-C8423A5310F0}" presName="parentLin" presStyleCnt="0"/>
      <dgm:spPr/>
    </dgm:pt>
    <dgm:pt modelId="{CE7D33F7-EBC5-4059-8923-CD715A735FE3}" type="pres">
      <dgm:prSet presAssocID="{C52723AB-984F-431F-B4CE-C8423A5310F0}" presName="parentLeftMargin" presStyleLbl="node1" presStyleIdx="1" presStyleCnt="4"/>
      <dgm:spPr/>
    </dgm:pt>
    <dgm:pt modelId="{58CCE0A5-D9BD-405D-B0F2-042420BD6542}" type="pres">
      <dgm:prSet presAssocID="{C52723AB-984F-431F-B4CE-C8423A5310F0}" presName="parentText" presStyleLbl="node1" presStyleIdx="2" presStyleCnt="4">
        <dgm:presLayoutVars>
          <dgm:chMax val="0"/>
          <dgm:bulletEnabled val="1"/>
        </dgm:presLayoutVars>
      </dgm:prSet>
      <dgm:spPr/>
    </dgm:pt>
    <dgm:pt modelId="{1A318571-D580-4D88-B6AB-EA3EB977CC44}" type="pres">
      <dgm:prSet presAssocID="{C52723AB-984F-431F-B4CE-C8423A5310F0}" presName="negativeSpace" presStyleCnt="0"/>
      <dgm:spPr/>
    </dgm:pt>
    <dgm:pt modelId="{24CAAA31-ED54-486D-8913-CF7E0613532B}" type="pres">
      <dgm:prSet presAssocID="{C52723AB-984F-431F-B4CE-C8423A5310F0}" presName="childText" presStyleLbl="conFgAcc1" presStyleIdx="2" presStyleCnt="4">
        <dgm:presLayoutVars>
          <dgm:bulletEnabled val="1"/>
        </dgm:presLayoutVars>
      </dgm:prSet>
      <dgm:spPr/>
    </dgm:pt>
    <dgm:pt modelId="{61E6CF7A-4D89-40E7-8972-9A2CF16053EF}" type="pres">
      <dgm:prSet presAssocID="{A95CF808-A031-4729-A9F8-8AECCE005382}" presName="spaceBetweenRectangles" presStyleCnt="0"/>
      <dgm:spPr/>
    </dgm:pt>
    <dgm:pt modelId="{C33D2ECC-290D-4976-87A7-D3CF9E0D1D52}" type="pres">
      <dgm:prSet presAssocID="{604B6242-8474-474D-807C-D7C682A5284D}" presName="parentLin" presStyleCnt="0"/>
      <dgm:spPr/>
    </dgm:pt>
    <dgm:pt modelId="{3667FACF-F118-4D23-A70F-FCF1358F06EE}" type="pres">
      <dgm:prSet presAssocID="{604B6242-8474-474D-807C-D7C682A5284D}" presName="parentLeftMargin" presStyleLbl="node1" presStyleIdx="2" presStyleCnt="4"/>
      <dgm:spPr/>
    </dgm:pt>
    <dgm:pt modelId="{2B4B0664-B927-4EFB-935F-D5285E334F4B}" type="pres">
      <dgm:prSet presAssocID="{604B6242-8474-474D-807C-D7C682A5284D}" presName="parentText" presStyleLbl="node1" presStyleIdx="3" presStyleCnt="4">
        <dgm:presLayoutVars>
          <dgm:chMax val="0"/>
          <dgm:bulletEnabled val="1"/>
        </dgm:presLayoutVars>
      </dgm:prSet>
      <dgm:spPr/>
    </dgm:pt>
    <dgm:pt modelId="{63269646-85EF-4E77-B42D-708856965EC9}" type="pres">
      <dgm:prSet presAssocID="{604B6242-8474-474D-807C-D7C682A5284D}" presName="negativeSpace" presStyleCnt="0"/>
      <dgm:spPr/>
    </dgm:pt>
    <dgm:pt modelId="{0601C50F-DE16-4C89-92D4-69FEDE0764C2}" type="pres">
      <dgm:prSet presAssocID="{604B6242-8474-474D-807C-D7C682A5284D}" presName="childText" presStyleLbl="conFgAcc1" presStyleIdx="3" presStyleCnt="4">
        <dgm:presLayoutVars>
          <dgm:bulletEnabled val="1"/>
        </dgm:presLayoutVars>
      </dgm:prSet>
      <dgm:spPr/>
    </dgm:pt>
  </dgm:ptLst>
  <dgm:cxnLst>
    <dgm:cxn modelId="{DF603004-8E79-4D5B-837D-963C18D6BB9F}" type="presOf" srcId="{ABEB3F55-C8F1-4BCD-80F0-FDBEEB32C7A3}" destId="{E7B85E6F-BFE3-43F2-9A55-B7FC982D32F0}" srcOrd="0" destOrd="0" presId="urn:microsoft.com/office/officeart/2005/8/layout/list1"/>
    <dgm:cxn modelId="{AE03D609-9EE0-4B5D-968B-BE9208156EB7}" type="presOf" srcId="{947D6749-78E3-473F-BB8D-3CBDBE7057E1}" destId="{2D6712CA-9193-4220-B64A-017C6EF55FCA}" srcOrd="0" destOrd="0" presId="urn:microsoft.com/office/officeart/2005/8/layout/list1"/>
    <dgm:cxn modelId="{77D8570C-393D-4C30-A8B2-4C4B92FD4603}" srcId="{888609F5-53FC-4300-B754-730F7B95DDFF}" destId="{AF851966-2834-43A7-90BE-839EE1688EE1}" srcOrd="0" destOrd="0" parTransId="{C9DC2B06-36BC-4A50-B31B-1A779EAD603E}" sibTransId="{2AAC9495-AC8B-4161-AD52-1A1C42E62680}"/>
    <dgm:cxn modelId="{2901F115-D331-4FDF-B34B-58284CE5C573}" srcId="{2D35DD9B-5203-4952-B2CC-4A275774BB02}" destId="{888609F5-53FC-4300-B754-730F7B95DDFF}" srcOrd="0" destOrd="0" parTransId="{432E6C1B-7FA1-4F4F-8A2A-1EC412AF6849}" sibTransId="{6E1FF358-6E22-45A5-99F1-8CE1F0B9C66E}"/>
    <dgm:cxn modelId="{A275211A-525C-40EA-9DF1-27BB1DB6E88C}" srcId="{604B6242-8474-474D-807C-D7C682A5284D}" destId="{60C2C53F-22C6-472B-B090-98461D8D1A74}" srcOrd="0" destOrd="0" parTransId="{D64CE76D-7A02-481F-A9B9-870782282871}" sibTransId="{ACF1C846-2679-46C2-A72B-24C0DA7B0C58}"/>
    <dgm:cxn modelId="{F0F4651A-3DC7-41ED-9D74-47418A829E5F}" type="presOf" srcId="{ABEB3F55-C8F1-4BCD-80F0-FDBEEB32C7A3}" destId="{E8FDC56B-50B7-465C-B7A8-6646A1353196}" srcOrd="1" destOrd="0" presId="urn:microsoft.com/office/officeart/2005/8/layout/list1"/>
    <dgm:cxn modelId="{39BC0138-DBDF-41F5-A3EF-9905E943D96A}" srcId="{2D35DD9B-5203-4952-B2CC-4A275774BB02}" destId="{C52723AB-984F-431F-B4CE-C8423A5310F0}" srcOrd="2" destOrd="0" parTransId="{BC2F59DD-C13E-4AE5-A7A1-83253111CCA6}" sibTransId="{A95CF808-A031-4729-A9F8-8AECCE005382}"/>
    <dgm:cxn modelId="{8A466763-C46F-4692-A7C1-648A95EF92C0}" type="presOf" srcId="{C52723AB-984F-431F-B4CE-C8423A5310F0}" destId="{CE7D33F7-EBC5-4059-8923-CD715A735FE3}" srcOrd="0" destOrd="0" presId="urn:microsoft.com/office/officeart/2005/8/layout/list1"/>
    <dgm:cxn modelId="{AF5C0665-FE58-41DA-BC99-3D96672EB144}" type="presOf" srcId="{604B6242-8474-474D-807C-D7C682A5284D}" destId="{3667FACF-F118-4D23-A70F-FCF1358F06EE}" srcOrd="0" destOrd="0" presId="urn:microsoft.com/office/officeart/2005/8/layout/list1"/>
    <dgm:cxn modelId="{76753F7B-53F0-4E14-AC37-49FDFE4BF7D6}" srcId="{2D35DD9B-5203-4952-B2CC-4A275774BB02}" destId="{604B6242-8474-474D-807C-D7C682A5284D}" srcOrd="3" destOrd="0" parTransId="{7DB4B61B-DFA1-422F-97F5-1DB0560A6DD8}" sibTransId="{68F32DF7-DE5F-4A50-8EE2-8429C7A81C43}"/>
    <dgm:cxn modelId="{DD665481-58D3-45BF-A25A-D93DF11FDCEA}" type="presOf" srcId="{888609F5-53FC-4300-B754-730F7B95DDFF}" destId="{5482A070-4935-431E-9B5E-8254CB9B2849}" srcOrd="0" destOrd="0" presId="urn:microsoft.com/office/officeart/2005/8/layout/list1"/>
    <dgm:cxn modelId="{93240582-A10D-47D8-921D-24FB353D46CF}" srcId="{ABEB3F55-C8F1-4BCD-80F0-FDBEEB32C7A3}" destId="{947D6749-78E3-473F-BB8D-3CBDBE7057E1}" srcOrd="0" destOrd="0" parTransId="{E42A04CC-E83A-48F0-994A-89CFAD4279B1}" sibTransId="{8ADAB054-A468-4A56-9258-A8F134204DB4}"/>
    <dgm:cxn modelId="{C3E2BB9A-5BB6-4BE5-9AD7-911A9E6F99D9}" type="presOf" srcId="{604B6242-8474-474D-807C-D7C682A5284D}" destId="{2B4B0664-B927-4EFB-935F-D5285E334F4B}" srcOrd="1" destOrd="0" presId="urn:microsoft.com/office/officeart/2005/8/layout/list1"/>
    <dgm:cxn modelId="{0B1E27A8-93F8-4BF0-80F2-690AAD97AF7E}" type="presOf" srcId="{2D35DD9B-5203-4952-B2CC-4A275774BB02}" destId="{47F1E35F-4844-476E-8AD3-52931AFAD821}" srcOrd="0" destOrd="0" presId="urn:microsoft.com/office/officeart/2005/8/layout/list1"/>
    <dgm:cxn modelId="{51DA7CB2-88C7-4946-80A9-D8E20C7DA337}" type="presOf" srcId="{60C2C53F-22C6-472B-B090-98461D8D1A74}" destId="{0601C50F-DE16-4C89-92D4-69FEDE0764C2}" srcOrd="0" destOrd="0" presId="urn:microsoft.com/office/officeart/2005/8/layout/list1"/>
    <dgm:cxn modelId="{5CE10ABA-D01F-4A8B-9037-A3DF882A75EA}" type="presOf" srcId="{C52723AB-984F-431F-B4CE-C8423A5310F0}" destId="{58CCE0A5-D9BD-405D-B0F2-042420BD6542}" srcOrd="1" destOrd="0" presId="urn:microsoft.com/office/officeart/2005/8/layout/list1"/>
    <dgm:cxn modelId="{C7F409C8-E8B6-435A-BC85-3CE81F606673}" srcId="{C52723AB-984F-431F-B4CE-C8423A5310F0}" destId="{9FE1B3FE-E9DC-433F-ABA1-3A3121284E35}" srcOrd="0" destOrd="0" parTransId="{157EF33B-0E41-420A-A8BF-AE1FF81CD846}" sibTransId="{6B029D7B-6274-44C6-8E89-05E3E9C60BFE}"/>
    <dgm:cxn modelId="{4DD215E2-3801-4756-BA5A-F440DBE04821}" type="presOf" srcId="{AF851966-2834-43A7-90BE-839EE1688EE1}" destId="{4B8BEB75-138B-4142-9D6F-430A70FBAE07}" srcOrd="0" destOrd="0" presId="urn:microsoft.com/office/officeart/2005/8/layout/list1"/>
    <dgm:cxn modelId="{16C405E8-99BA-453D-BE77-17161BC13C6A}" type="presOf" srcId="{888609F5-53FC-4300-B754-730F7B95DDFF}" destId="{398B9986-847F-4250-804C-AD6636DB5305}" srcOrd="1" destOrd="0" presId="urn:microsoft.com/office/officeart/2005/8/layout/list1"/>
    <dgm:cxn modelId="{60CBACEC-8150-4219-8DD0-A7D83B67A0C1}" type="presOf" srcId="{9FE1B3FE-E9DC-433F-ABA1-3A3121284E35}" destId="{24CAAA31-ED54-486D-8913-CF7E0613532B}" srcOrd="0" destOrd="0" presId="urn:microsoft.com/office/officeart/2005/8/layout/list1"/>
    <dgm:cxn modelId="{BA2520F4-412F-40A2-896D-ABA90DEF2F58}" srcId="{2D35DD9B-5203-4952-B2CC-4A275774BB02}" destId="{ABEB3F55-C8F1-4BCD-80F0-FDBEEB32C7A3}" srcOrd="1" destOrd="0" parTransId="{D868DB8C-C9E1-48E6-8780-E9D705995E16}" sibTransId="{00E6EDBC-4F70-4945-9917-7A27D300A1CC}"/>
    <dgm:cxn modelId="{6D20C359-5EDA-458E-BE67-5577D5B4D705}" type="presParOf" srcId="{47F1E35F-4844-476E-8AD3-52931AFAD821}" destId="{7E76CFB6-6530-49E2-9F45-8E707701E163}" srcOrd="0" destOrd="0" presId="urn:microsoft.com/office/officeart/2005/8/layout/list1"/>
    <dgm:cxn modelId="{EC566BD5-FD5B-4296-B669-3A7E68FF1A64}" type="presParOf" srcId="{7E76CFB6-6530-49E2-9F45-8E707701E163}" destId="{5482A070-4935-431E-9B5E-8254CB9B2849}" srcOrd="0" destOrd="0" presId="urn:microsoft.com/office/officeart/2005/8/layout/list1"/>
    <dgm:cxn modelId="{42B60686-65FE-43C3-A815-1997EE0DC424}" type="presParOf" srcId="{7E76CFB6-6530-49E2-9F45-8E707701E163}" destId="{398B9986-847F-4250-804C-AD6636DB5305}" srcOrd="1" destOrd="0" presId="urn:microsoft.com/office/officeart/2005/8/layout/list1"/>
    <dgm:cxn modelId="{5B49989E-2FF7-41D3-BC00-E8703628B4D5}" type="presParOf" srcId="{47F1E35F-4844-476E-8AD3-52931AFAD821}" destId="{AFAE0504-9F4A-47C6-ADF4-05CA0471DB52}" srcOrd="1" destOrd="0" presId="urn:microsoft.com/office/officeart/2005/8/layout/list1"/>
    <dgm:cxn modelId="{FB41B2FE-3703-4DBB-B51C-CDC6C172D809}" type="presParOf" srcId="{47F1E35F-4844-476E-8AD3-52931AFAD821}" destId="{4B8BEB75-138B-4142-9D6F-430A70FBAE07}" srcOrd="2" destOrd="0" presId="urn:microsoft.com/office/officeart/2005/8/layout/list1"/>
    <dgm:cxn modelId="{AC4DBF63-DA89-40F5-AC55-D8964B3CCFF7}" type="presParOf" srcId="{47F1E35F-4844-476E-8AD3-52931AFAD821}" destId="{0B9B6AF4-417E-40BB-9D0D-DDD0D1D1DD66}" srcOrd="3" destOrd="0" presId="urn:microsoft.com/office/officeart/2005/8/layout/list1"/>
    <dgm:cxn modelId="{171480F1-FCDA-4E28-974C-CC477C544D67}" type="presParOf" srcId="{47F1E35F-4844-476E-8AD3-52931AFAD821}" destId="{8EF67C2D-76CE-4683-B405-6B95E9103AAE}" srcOrd="4" destOrd="0" presId="urn:microsoft.com/office/officeart/2005/8/layout/list1"/>
    <dgm:cxn modelId="{B78B8671-52B3-4808-8D01-E9E5930F98E6}" type="presParOf" srcId="{8EF67C2D-76CE-4683-B405-6B95E9103AAE}" destId="{E7B85E6F-BFE3-43F2-9A55-B7FC982D32F0}" srcOrd="0" destOrd="0" presId="urn:microsoft.com/office/officeart/2005/8/layout/list1"/>
    <dgm:cxn modelId="{AFFAFB5F-793B-403F-AAE0-0875359DB56C}" type="presParOf" srcId="{8EF67C2D-76CE-4683-B405-6B95E9103AAE}" destId="{E8FDC56B-50B7-465C-B7A8-6646A1353196}" srcOrd="1" destOrd="0" presId="urn:microsoft.com/office/officeart/2005/8/layout/list1"/>
    <dgm:cxn modelId="{58627092-2EB5-4863-89B7-4D6A36A0916B}" type="presParOf" srcId="{47F1E35F-4844-476E-8AD3-52931AFAD821}" destId="{5C39B32F-75B3-4A47-B96E-CC756613E813}" srcOrd="5" destOrd="0" presId="urn:microsoft.com/office/officeart/2005/8/layout/list1"/>
    <dgm:cxn modelId="{AAF56CB9-1548-4282-BD2F-F8377C98BD6D}" type="presParOf" srcId="{47F1E35F-4844-476E-8AD3-52931AFAD821}" destId="{2D6712CA-9193-4220-B64A-017C6EF55FCA}" srcOrd="6" destOrd="0" presId="urn:microsoft.com/office/officeart/2005/8/layout/list1"/>
    <dgm:cxn modelId="{C5E0ADEB-8EC7-4ED7-93E7-922D0440585E}" type="presParOf" srcId="{47F1E35F-4844-476E-8AD3-52931AFAD821}" destId="{46B7E4E7-0FA3-493A-A59B-CEA8C4282AF2}" srcOrd="7" destOrd="0" presId="urn:microsoft.com/office/officeart/2005/8/layout/list1"/>
    <dgm:cxn modelId="{D39A7028-F2F0-4E77-945D-803A5FA4B772}" type="presParOf" srcId="{47F1E35F-4844-476E-8AD3-52931AFAD821}" destId="{611EF955-CC4B-4BA0-B370-390EA1ABE645}" srcOrd="8" destOrd="0" presId="urn:microsoft.com/office/officeart/2005/8/layout/list1"/>
    <dgm:cxn modelId="{061F7A5A-8CC1-4A55-8F82-B8A36825BE46}" type="presParOf" srcId="{611EF955-CC4B-4BA0-B370-390EA1ABE645}" destId="{CE7D33F7-EBC5-4059-8923-CD715A735FE3}" srcOrd="0" destOrd="0" presId="urn:microsoft.com/office/officeart/2005/8/layout/list1"/>
    <dgm:cxn modelId="{CC4241B9-3ABC-4368-92A7-E0241B23EAC7}" type="presParOf" srcId="{611EF955-CC4B-4BA0-B370-390EA1ABE645}" destId="{58CCE0A5-D9BD-405D-B0F2-042420BD6542}" srcOrd="1" destOrd="0" presId="urn:microsoft.com/office/officeart/2005/8/layout/list1"/>
    <dgm:cxn modelId="{D0AD26F2-39BE-4AA8-8524-1FEEB3A3BF48}" type="presParOf" srcId="{47F1E35F-4844-476E-8AD3-52931AFAD821}" destId="{1A318571-D580-4D88-B6AB-EA3EB977CC44}" srcOrd="9" destOrd="0" presId="urn:microsoft.com/office/officeart/2005/8/layout/list1"/>
    <dgm:cxn modelId="{6A67367E-C567-4E90-9DB0-7058D30E7C3E}" type="presParOf" srcId="{47F1E35F-4844-476E-8AD3-52931AFAD821}" destId="{24CAAA31-ED54-486D-8913-CF7E0613532B}" srcOrd="10" destOrd="0" presId="urn:microsoft.com/office/officeart/2005/8/layout/list1"/>
    <dgm:cxn modelId="{0844D85A-76D5-4C18-8A52-8B1ECBCD5B31}" type="presParOf" srcId="{47F1E35F-4844-476E-8AD3-52931AFAD821}" destId="{61E6CF7A-4D89-40E7-8972-9A2CF16053EF}" srcOrd="11" destOrd="0" presId="urn:microsoft.com/office/officeart/2005/8/layout/list1"/>
    <dgm:cxn modelId="{69BBB43E-1DAE-4108-9F07-C319AAEEB96A}" type="presParOf" srcId="{47F1E35F-4844-476E-8AD3-52931AFAD821}" destId="{C33D2ECC-290D-4976-87A7-D3CF9E0D1D52}" srcOrd="12" destOrd="0" presId="urn:microsoft.com/office/officeart/2005/8/layout/list1"/>
    <dgm:cxn modelId="{6C03D3CF-D80F-4288-AC01-F3E0DD4D7106}" type="presParOf" srcId="{C33D2ECC-290D-4976-87A7-D3CF9E0D1D52}" destId="{3667FACF-F118-4D23-A70F-FCF1358F06EE}" srcOrd="0" destOrd="0" presId="urn:microsoft.com/office/officeart/2005/8/layout/list1"/>
    <dgm:cxn modelId="{0558FC35-C217-4E51-A52D-34E524234006}" type="presParOf" srcId="{C33D2ECC-290D-4976-87A7-D3CF9E0D1D52}" destId="{2B4B0664-B927-4EFB-935F-D5285E334F4B}" srcOrd="1" destOrd="0" presId="urn:microsoft.com/office/officeart/2005/8/layout/list1"/>
    <dgm:cxn modelId="{C8D9886D-264A-4D43-9F6C-58C91D249319}" type="presParOf" srcId="{47F1E35F-4844-476E-8AD3-52931AFAD821}" destId="{63269646-85EF-4E77-B42D-708856965EC9}" srcOrd="13" destOrd="0" presId="urn:microsoft.com/office/officeart/2005/8/layout/list1"/>
    <dgm:cxn modelId="{83CCD2F4-1372-4177-BB4B-A0909E634E2D}" type="presParOf" srcId="{47F1E35F-4844-476E-8AD3-52931AFAD821}" destId="{0601C50F-DE16-4C89-92D4-69FEDE0764C2}"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D9BE2-8262-4515-89F7-49E8EDB8E7A8}">
      <dsp:nvSpPr>
        <dsp:cNvPr id="0" name=""/>
        <dsp:cNvSpPr/>
      </dsp:nvSpPr>
      <dsp:spPr>
        <a:xfrm>
          <a:off x="303475" y="487"/>
          <a:ext cx="1868265" cy="1120959"/>
        </a:xfrm>
        <a:prstGeom prst="roundRect">
          <a:avLst>
            <a:gd name="adj" fmla="val 10000"/>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1" kern="1200" dirty="0"/>
            <a:t>Data Exploration</a:t>
          </a:r>
        </a:p>
      </dsp:txBody>
      <dsp:txXfrm>
        <a:off x="336307" y="33319"/>
        <a:ext cx="1802601" cy="1055295"/>
      </dsp:txXfrm>
    </dsp:sp>
    <dsp:sp modelId="{F755AB19-3D03-4791-8320-B935447ED7F8}">
      <dsp:nvSpPr>
        <dsp:cNvPr id="0" name=""/>
        <dsp:cNvSpPr/>
      </dsp:nvSpPr>
      <dsp:spPr>
        <a:xfrm>
          <a:off x="2336148" y="329302"/>
          <a:ext cx="396072" cy="463329"/>
        </a:xfrm>
        <a:prstGeom prst="rightArrow">
          <a:avLst>
            <a:gd name="adj1" fmla="val 60000"/>
            <a:gd name="adj2" fmla="val 50000"/>
          </a:avLst>
        </a:prstGeom>
        <a:solidFill>
          <a:schemeClr val="accent4">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CA" sz="1500" kern="1200"/>
        </a:p>
      </dsp:txBody>
      <dsp:txXfrm>
        <a:off x="2336148" y="421968"/>
        <a:ext cx="277250" cy="277997"/>
      </dsp:txXfrm>
    </dsp:sp>
    <dsp:sp modelId="{60D8E755-3A9D-4A8D-AEE4-589A109973A5}">
      <dsp:nvSpPr>
        <dsp:cNvPr id="0" name=""/>
        <dsp:cNvSpPr/>
      </dsp:nvSpPr>
      <dsp:spPr>
        <a:xfrm>
          <a:off x="2919047" y="487"/>
          <a:ext cx="1868265" cy="1120959"/>
        </a:xfrm>
        <a:prstGeom prst="roundRect">
          <a:avLst>
            <a:gd name="adj" fmla="val 10000"/>
          </a:avLst>
        </a:prstGeom>
        <a:solidFill>
          <a:schemeClr val="accent4">
            <a:shade val="80000"/>
            <a:hueOff val="-72727"/>
            <a:satOff val="1900"/>
            <a:lumOff val="40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1" kern="1200" dirty="0"/>
            <a:t>Feature Engineering</a:t>
          </a:r>
          <a:endParaRPr lang="en-CA" sz="1900" kern="1200" dirty="0"/>
        </a:p>
      </dsp:txBody>
      <dsp:txXfrm>
        <a:off x="2951879" y="33319"/>
        <a:ext cx="1802601" cy="1055295"/>
      </dsp:txXfrm>
    </dsp:sp>
    <dsp:sp modelId="{27FAFA48-8F19-4A33-AD68-C51A98AEFAE3}">
      <dsp:nvSpPr>
        <dsp:cNvPr id="0" name=""/>
        <dsp:cNvSpPr/>
      </dsp:nvSpPr>
      <dsp:spPr>
        <a:xfrm>
          <a:off x="4951720" y="329302"/>
          <a:ext cx="396072" cy="463329"/>
        </a:xfrm>
        <a:prstGeom prst="rightArrow">
          <a:avLst>
            <a:gd name="adj1" fmla="val 60000"/>
            <a:gd name="adj2" fmla="val 50000"/>
          </a:avLst>
        </a:prstGeom>
        <a:solidFill>
          <a:schemeClr val="accent4">
            <a:shade val="90000"/>
            <a:hueOff val="-84845"/>
            <a:satOff val="826"/>
            <a:lumOff val="42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CA" sz="1500" kern="1200"/>
        </a:p>
      </dsp:txBody>
      <dsp:txXfrm>
        <a:off x="4951720" y="421968"/>
        <a:ext cx="277250" cy="277997"/>
      </dsp:txXfrm>
    </dsp:sp>
    <dsp:sp modelId="{3268A65A-BDAD-4820-A9D1-0AD6C115746F}">
      <dsp:nvSpPr>
        <dsp:cNvPr id="0" name=""/>
        <dsp:cNvSpPr/>
      </dsp:nvSpPr>
      <dsp:spPr>
        <a:xfrm>
          <a:off x="5534618" y="487"/>
          <a:ext cx="1868265" cy="1120959"/>
        </a:xfrm>
        <a:prstGeom prst="roundRect">
          <a:avLst>
            <a:gd name="adj" fmla="val 10000"/>
          </a:avLst>
        </a:prstGeom>
        <a:solidFill>
          <a:schemeClr val="accent4">
            <a:shade val="80000"/>
            <a:hueOff val="-145454"/>
            <a:satOff val="3799"/>
            <a:lumOff val="81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CA" sz="1900" b="1" kern="1200" dirty="0"/>
            <a:t>Data Splitting</a:t>
          </a:r>
          <a:endParaRPr lang="en-CA" sz="1900" kern="1200" dirty="0"/>
        </a:p>
      </dsp:txBody>
      <dsp:txXfrm>
        <a:off x="5567450" y="33319"/>
        <a:ext cx="1802601" cy="1055295"/>
      </dsp:txXfrm>
    </dsp:sp>
    <dsp:sp modelId="{3856AC77-DEEA-4D83-9493-9EAD99F20BA3}">
      <dsp:nvSpPr>
        <dsp:cNvPr id="0" name=""/>
        <dsp:cNvSpPr/>
      </dsp:nvSpPr>
      <dsp:spPr>
        <a:xfrm rot="5400000">
          <a:off x="6270715" y="1252225"/>
          <a:ext cx="396072" cy="463329"/>
        </a:xfrm>
        <a:prstGeom prst="rightArrow">
          <a:avLst>
            <a:gd name="adj1" fmla="val 60000"/>
            <a:gd name="adj2" fmla="val 50000"/>
          </a:avLst>
        </a:prstGeom>
        <a:solidFill>
          <a:schemeClr val="accent4">
            <a:shade val="90000"/>
            <a:hueOff val="-169689"/>
            <a:satOff val="1652"/>
            <a:lumOff val="85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CA" sz="1500" kern="1200"/>
        </a:p>
      </dsp:txBody>
      <dsp:txXfrm rot="-5400000">
        <a:off x="6329753" y="1285853"/>
        <a:ext cx="277997" cy="277250"/>
      </dsp:txXfrm>
    </dsp:sp>
    <dsp:sp modelId="{61C7A196-489F-48A8-A5B9-008B1ECD6FAB}">
      <dsp:nvSpPr>
        <dsp:cNvPr id="0" name=""/>
        <dsp:cNvSpPr/>
      </dsp:nvSpPr>
      <dsp:spPr>
        <a:xfrm>
          <a:off x="5534618" y="1868752"/>
          <a:ext cx="1868265" cy="1120959"/>
        </a:xfrm>
        <a:prstGeom prst="roundRect">
          <a:avLst>
            <a:gd name="adj" fmla="val 10000"/>
          </a:avLst>
        </a:prstGeom>
        <a:solidFill>
          <a:schemeClr val="accent4">
            <a:shade val="80000"/>
            <a:hueOff val="-218181"/>
            <a:satOff val="5699"/>
            <a:lumOff val="121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CA" sz="1900" b="1" kern="1200" dirty="0"/>
            <a:t>Model Selection</a:t>
          </a:r>
          <a:endParaRPr lang="en-CA" sz="1900" kern="1200" dirty="0"/>
        </a:p>
      </dsp:txBody>
      <dsp:txXfrm>
        <a:off x="5567450" y="1901584"/>
        <a:ext cx="1802601" cy="1055295"/>
      </dsp:txXfrm>
    </dsp:sp>
    <dsp:sp modelId="{9900479E-A6F6-4A16-ACDA-CFE66257057A}">
      <dsp:nvSpPr>
        <dsp:cNvPr id="0" name=""/>
        <dsp:cNvSpPr/>
      </dsp:nvSpPr>
      <dsp:spPr>
        <a:xfrm rot="10800000">
          <a:off x="4974139" y="2197567"/>
          <a:ext cx="396072" cy="463329"/>
        </a:xfrm>
        <a:prstGeom prst="rightArrow">
          <a:avLst>
            <a:gd name="adj1" fmla="val 60000"/>
            <a:gd name="adj2" fmla="val 50000"/>
          </a:avLst>
        </a:prstGeom>
        <a:solidFill>
          <a:schemeClr val="accent4">
            <a:shade val="90000"/>
            <a:hueOff val="-254534"/>
            <a:satOff val="2479"/>
            <a:lumOff val="127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CA" sz="1500" kern="1200"/>
        </a:p>
      </dsp:txBody>
      <dsp:txXfrm rot="10800000">
        <a:off x="5092961" y="2290233"/>
        <a:ext cx="277250" cy="277997"/>
      </dsp:txXfrm>
    </dsp:sp>
    <dsp:sp modelId="{2DB253E2-75E7-422D-BEB7-E2674B9F131B}">
      <dsp:nvSpPr>
        <dsp:cNvPr id="0" name=""/>
        <dsp:cNvSpPr/>
      </dsp:nvSpPr>
      <dsp:spPr>
        <a:xfrm>
          <a:off x="2919047" y="1868752"/>
          <a:ext cx="1868265" cy="1120959"/>
        </a:xfrm>
        <a:prstGeom prst="roundRect">
          <a:avLst>
            <a:gd name="adj" fmla="val 10000"/>
          </a:avLst>
        </a:prstGeom>
        <a:solidFill>
          <a:schemeClr val="accent4">
            <a:shade val="80000"/>
            <a:hueOff val="-290909"/>
            <a:satOff val="7599"/>
            <a:lumOff val="162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1" kern="1200" dirty="0"/>
            <a:t>Model Training</a:t>
          </a:r>
          <a:endParaRPr lang="en-CA" sz="1900" kern="1200" dirty="0"/>
        </a:p>
      </dsp:txBody>
      <dsp:txXfrm>
        <a:off x="2951879" y="1901584"/>
        <a:ext cx="1802601" cy="1055295"/>
      </dsp:txXfrm>
    </dsp:sp>
    <dsp:sp modelId="{75844C18-22B8-4102-A541-7704247870BC}">
      <dsp:nvSpPr>
        <dsp:cNvPr id="0" name=""/>
        <dsp:cNvSpPr/>
      </dsp:nvSpPr>
      <dsp:spPr>
        <a:xfrm rot="10800000">
          <a:off x="2358567" y="2197567"/>
          <a:ext cx="396072" cy="463329"/>
        </a:xfrm>
        <a:prstGeom prst="rightArrow">
          <a:avLst>
            <a:gd name="adj1" fmla="val 60000"/>
            <a:gd name="adj2" fmla="val 50000"/>
          </a:avLst>
        </a:prstGeom>
        <a:solidFill>
          <a:schemeClr val="accent4">
            <a:shade val="90000"/>
            <a:hueOff val="-339379"/>
            <a:satOff val="3305"/>
            <a:lumOff val="1703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CA" sz="1500" kern="1200"/>
        </a:p>
      </dsp:txBody>
      <dsp:txXfrm rot="10800000">
        <a:off x="2477389" y="2290233"/>
        <a:ext cx="277250" cy="277997"/>
      </dsp:txXfrm>
    </dsp:sp>
    <dsp:sp modelId="{60615FDB-A4BE-4B7A-BDBF-2027B2DCF89A}">
      <dsp:nvSpPr>
        <dsp:cNvPr id="0" name=""/>
        <dsp:cNvSpPr/>
      </dsp:nvSpPr>
      <dsp:spPr>
        <a:xfrm>
          <a:off x="303475" y="1868752"/>
          <a:ext cx="1868265" cy="1120959"/>
        </a:xfrm>
        <a:prstGeom prst="roundRect">
          <a:avLst>
            <a:gd name="adj" fmla="val 10000"/>
          </a:avLst>
        </a:prstGeom>
        <a:solidFill>
          <a:schemeClr val="accent4">
            <a:shade val="80000"/>
            <a:hueOff val="-363636"/>
            <a:satOff val="9499"/>
            <a:lumOff val="202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1" kern="1200" dirty="0"/>
            <a:t>Model Evaluation</a:t>
          </a:r>
          <a:endParaRPr lang="en-CA" sz="1900" kern="1200" dirty="0"/>
        </a:p>
      </dsp:txBody>
      <dsp:txXfrm>
        <a:off x="336307" y="1901584"/>
        <a:ext cx="1802601" cy="1055295"/>
      </dsp:txXfrm>
    </dsp:sp>
    <dsp:sp modelId="{F0492F4E-C87F-4203-ADD6-3D0842690008}">
      <dsp:nvSpPr>
        <dsp:cNvPr id="0" name=""/>
        <dsp:cNvSpPr/>
      </dsp:nvSpPr>
      <dsp:spPr>
        <a:xfrm rot="5400000">
          <a:off x="1039572" y="3120490"/>
          <a:ext cx="396072" cy="463329"/>
        </a:xfrm>
        <a:prstGeom prst="rightArrow">
          <a:avLst>
            <a:gd name="adj1" fmla="val 60000"/>
            <a:gd name="adj2" fmla="val 50000"/>
          </a:avLst>
        </a:prstGeom>
        <a:solidFill>
          <a:schemeClr val="accent4">
            <a:shade val="90000"/>
            <a:hueOff val="-424223"/>
            <a:satOff val="4131"/>
            <a:lumOff val="212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CA" sz="1500" kern="1200"/>
        </a:p>
      </dsp:txBody>
      <dsp:txXfrm rot="-5400000">
        <a:off x="1098610" y="3154118"/>
        <a:ext cx="277997" cy="277250"/>
      </dsp:txXfrm>
    </dsp:sp>
    <dsp:sp modelId="{98677945-71B1-4FE1-A9C8-21D1263D4424}">
      <dsp:nvSpPr>
        <dsp:cNvPr id="0" name=""/>
        <dsp:cNvSpPr/>
      </dsp:nvSpPr>
      <dsp:spPr>
        <a:xfrm>
          <a:off x="303475" y="3737018"/>
          <a:ext cx="1868265" cy="1120959"/>
        </a:xfrm>
        <a:prstGeom prst="roundRect">
          <a:avLst>
            <a:gd name="adj" fmla="val 10000"/>
          </a:avLst>
        </a:prstGeom>
        <a:solidFill>
          <a:schemeClr val="accent4">
            <a:shade val="80000"/>
            <a:hueOff val="-436363"/>
            <a:satOff val="11398"/>
            <a:lumOff val="243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1" kern="1200"/>
            <a:t>Hyperparameter Tuning</a:t>
          </a:r>
          <a:endParaRPr lang="en-CA" sz="1900" kern="1200" dirty="0"/>
        </a:p>
      </dsp:txBody>
      <dsp:txXfrm>
        <a:off x="336307" y="3769850"/>
        <a:ext cx="1802601" cy="1055295"/>
      </dsp:txXfrm>
    </dsp:sp>
    <dsp:sp modelId="{9214936B-9CD0-46AB-82EC-833E7CB33022}">
      <dsp:nvSpPr>
        <dsp:cNvPr id="0" name=""/>
        <dsp:cNvSpPr/>
      </dsp:nvSpPr>
      <dsp:spPr>
        <a:xfrm>
          <a:off x="2336148" y="4065833"/>
          <a:ext cx="396072" cy="463329"/>
        </a:xfrm>
        <a:prstGeom prst="rightArrow">
          <a:avLst>
            <a:gd name="adj1" fmla="val 60000"/>
            <a:gd name="adj2" fmla="val 50000"/>
          </a:avLst>
        </a:prstGeom>
        <a:solidFill>
          <a:schemeClr val="accent4">
            <a:shade val="90000"/>
            <a:hueOff val="-509068"/>
            <a:satOff val="4957"/>
            <a:lumOff val="255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CA" sz="1500" kern="1200"/>
        </a:p>
      </dsp:txBody>
      <dsp:txXfrm>
        <a:off x="2336148" y="4158499"/>
        <a:ext cx="277250" cy="277997"/>
      </dsp:txXfrm>
    </dsp:sp>
    <dsp:sp modelId="{24837586-6EDD-42A7-A6B4-B9DFE5D014CE}">
      <dsp:nvSpPr>
        <dsp:cNvPr id="0" name=""/>
        <dsp:cNvSpPr/>
      </dsp:nvSpPr>
      <dsp:spPr>
        <a:xfrm>
          <a:off x="2919047" y="3737018"/>
          <a:ext cx="1868265" cy="1120959"/>
        </a:xfrm>
        <a:prstGeom prst="roundRect">
          <a:avLst>
            <a:gd name="adj" fmla="val 10000"/>
          </a:avLst>
        </a:prstGeom>
        <a:solidFill>
          <a:schemeClr val="accent4">
            <a:shade val="80000"/>
            <a:hueOff val="-509090"/>
            <a:satOff val="13298"/>
            <a:lumOff val="283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1" kern="1200"/>
            <a:t>Model Testing</a:t>
          </a:r>
          <a:endParaRPr lang="en-CA" sz="1900" kern="1200" dirty="0"/>
        </a:p>
      </dsp:txBody>
      <dsp:txXfrm>
        <a:off x="2951879" y="3769850"/>
        <a:ext cx="1802601" cy="10552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BEB75-138B-4142-9D6F-430A70FBAE07}">
      <dsp:nvSpPr>
        <dsp:cNvPr id="0" name=""/>
        <dsp:cNvSpPr/>
      </dsp:nvSpPr>
      <dsp:spPr>
        <a:xfrm>
          <a:off x="0" y="369916"/>
          <a:ext cx="8366643" cy="866250"/>
        </a:xfrm>
        <a:prstGeom prst="rect">
          <a:avLst/>
        </a:prstGeom>
        <a:solidFill>
          <a:schemeClr val="lt1">
            <a:alpha val="90000"/>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9344" tIns="416560" rIns="649344" bIns="142240" numCol="1" spcCol="1270" anchor="t" anchorCtr="0">
          <a:noAutofit/>
        </a:bodyPr>
        <a:lstStyle/>
        <a:p>
          <a:pPr marL="228600" lvl="1" indent="-228600" algn="l" defTabSz="889000">
            <a:lnSpc>
              <a:spcPct val="90000"/>
            </a:lnSpc>
            <a:spcBef>
              <a:spcPct val="0"/>
            </a:spcBef>
            <a:spcAft>
              <a:spcPct val="15000"/>
            </a:spcAft>
            <a:buFontTx/>
            <a:buNone/>
          </a:pPr>
          <a:r>
            <a:rPr lang="en-CA" sz="2000" b="0" i="0" kern="1200" dirty="0">
              <a:solidFill>
                <a:srgbClr val="212121"/>
              </a:solidFill>
              <a:effectLst/>
              <a:latin typeface="Roboto" panose="02000000000000000000" pitchFamily="2" charset="0"/>
              <a:ea typeface="Roboto" panose="02000000000000000000" pitchFamily="2" charset="0"/>
              <a:cs typeface="Roboto" panose="02000000000000000000" pitchFamily="2" charset="0"/>
            </a:rPr>
            <a:t>R-squared:0.8884277193931618</a:t>
          </a:r>
          <a:endParaRPr lang="en-CA" sz="2000" kern="1200" dirty="0"/>
        </a:p>
      </dsp:txBody>
      <dsp:txXfrm>
        <a:off x="0" y="369916"/>
        <a:ext cx="8366643" cy="866250"/>
      </dsp:txXfrm>
    </dsp:sp>
    <dsp:sp modelId="{398B9986-847F-4250-804C-AD6636DB5305}">
      <dsp:nvSpPr>
        <dsp:cNvPr id="0" name=""/>
        <dsp:cNvSpPr/>
      </dsp:nvSpPr>
      <dsp:spPr>
        <a:xfrm>
          <a:off x="418332" y="74716"/>
          <a:ext cx="5856650" cy="590400"/>
        </a:xfrm>
        <a:prstGeom prst="roundRect">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367" tIns="0" rIns="221367" bIns="0" numCol="1" spcCol="1270" anchor="ctr" anchorCtr="0">
          <a:noAutofit/>
        </a:bodyPr>
        <a:lstStyle/>
        <a:p>
          <a:pPr marL="0" lvl="0" indent="0" algn="l" defTabSz="889000">
            <a:lnSpc>
              <a:spcPct val="90000"/>
            </a:lnSpc>
            <a:spcBef>
              <a:spcPct val="0"/>
            </a:spcBef>
            <a:spcAft>
              <a:spcPct val="35000"/>
            </a:spcAft>
            <a:buNone/>
          </a:pPr>
          <a:r>
            <a:rPr lang="en-CA" sz="2000" b="1" i="0" kern="1200" dirty="0">
              <a:solidFill>
                <a:schemeClr val="bg1"/>
              </a:solidFill>
              <a:effectLst/>
              <a:latin typeface="Roboto" panose="02000000000000000000" pitchFamily="2" charset="0"/>
            </a:rPr>
            <a:t>KNN Regressor Model</a:t>
          </a:r>
          <a:endParaRPr lang="en-CA" sz="2000" kern="1200" dirty="0">
            <a:solidFill>
              <a:schemeClr val="bg1"/>
            </a:solidFill>
          </a:endParaRPr>
        </a:p>
      </dsp:txBody>
      <dsp:txXfrm>
        <a:off x="447153" y="103537"/>
        <a:ext cx="5799008" cy="532758"/>
      </dsp:txXfrm>
    </dsp:sp>
    <dsp:sp modelId="{2D6712CA-9193-4220-B64A-017C6EF55FCA}">
      <dsp:nvSpPr>
        <dsp:cNvPr id="0" name=""/>
        <dsp:cNvSpPr/>
      </dsp:nvSpPr>
      <dsp:spPr>
        <a:xfrm>
          <a:off x="0" y="1639367"/>
          <a:ext cx="8366643" cy="834750"/>
        </a:xfrm>
        <a:prstGeom prst="rect">
          <a:avLst/>
        </a:prstGeom>
        <a:solidFill>
          <a:schemeClr val="lt1">
            <a:alpha val="90000"/>
            <a:hueOff val="0"/>
            <a:satOff val="0"/>
            <a:lumOff val="0"/>
            <a:alphaOff val="0"/>
          </a:schemeClr>
        </a:solidFill>
        <a:ln w="12700" cap="flat" cmpd="sng" algn="ctr">
          <a:solidFill>
            <a:schemeClr val="accent4">
              <a:shade val="80000"/>
              <a:hueOff val="-169697"/>
              <a:satOff val="4433"/>
              <a:lumOff val="945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9344" tIns="416560" rIns="649344" bIns="142240" numCol="1" spcCol="1270" anchor="t" anchorCtr="0">
          <a:noAutofit/>
        </a:bodyPr>
        <a:lstStyle/>
        <a:p>
          <a:pPr marL="228600" lvl="1" indent="-228600" algn="l" defTabSz="889000">
            <a:lnSpc>
              <a:spcPct val="90000"/>
            </a:lnSpc>
            <a:spcBef>
              <a:spcPct val="0"/>
            </a:spcBef>
            <a:spcAft>
              <a:spcPct val="15000"/>
            </a:spcAft>
            <a:buFontTx/>
            <a:buNone/>
          </a:pPr>
          <a:r>
            <a:rPr lang="en-CA" sz="2000" b="0" i="0" kern="1200" dirty="0">
              <a:latin typeface="Roboto" panose="02000000000000000000" pitchFamily="2" charset="0"/>
              <a:ea typeface="Roboto" panose="02000000000000000000" pitchFamily="2" charset="0"/>
              <a:cs typeface="Roboto" panose="02000000000000000000" pitchFamily="2" charset="0"/>
            </a:rPr>
            <a:t>R-squared: 0.9691533156377994</a:t>
          </a:r>
          <a:endParaRPr lang="en-CA" sz="2000" kern="1200" dirty="0">
            <a:latin typeface="Roboto" panose="02000000000000000000" pitchFamily="2" charset="0"/>
            <a:ea typeface="Roboto" panose="02000000000000000000" pitchFamily="2" charset="0"/>
            <a:cs typeface="Roboto" panose="02000000000000000000" pitchFamily="2" charset="0"/>
          </a:endParaRPr>
        </a:p>
      </dsp:txBody>
      <dsp:txXfrm>
        <a:off x="0" y="1639367"/>
        <a:ext cx="8366643" cy="834750"/>
      </dsp:txXfrm>
    </dsp:sp>
    <dsp:sp modelId="{E8FDC56B-50B7-465C-B7A8-6646A1353196}">
      <dsp:nvSpPr>
        <dsp:cNvPr id="0" name=""/>
        <dsp:cNvSpPr/>
      </dsp:nvSpPr>
      <dsp:spPr>
        <a:xfrm>
          <a:off x="418332" y="1344167"/>
          <a:ext cx="5856650" cy="590400"/>
        </a:xfrm>
        <a:prstGeom prst="roundRect">
          <a:avLst/>
        </a:prstGeom>
        <a:solidFill>
          <a:schemeClr val="accent4">
            <a:shade val="80000"/>
            <a:hueOff val="-169697"/>
            <a:satOff val="4433"/>
            <a:lumOff val="94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367" tIns="0" rIns="221367" bIns="0" numCol="1" spcCol="1270" anchor="ctr" anchorCtr="0">
          <a:noAutofit/>
        </a:bodyPr>
        <a:lstStyle/>
        <a:p>
          <a:pPr marL="0" lvl="0" indent="0" algn="l" defTabSz="889000">
            <a:lnSpc>
              <a:spcPct val="90000"/>
            </a:lnSpc>
            <a:spcBef>
              <a:spcPct val="0"/>
            </a:spcBef>
            <a:spcAft>
              <a:spcPct val="35000"/>
            </a:spcAft>
            <a:buNone/>
          </a:pPr>
          <a:r>
            <a:rPr lang="en-CA" sz="2000" b="1" i="0" kern="1200" dirty="0">
              <a:latin typeface="Roboto" panose="02000000000000000000" pitchFamily="2" charset="0"/>
              <a:ea typeface="Roboto" panose="02000000000000000000" pitchFamily="2" charset="0"/>
              <a:cs typeface="Roboto" panose="02000000000000000000" pitchFamily="2" charset="0"/>
            </a:rPr>
            <a:t>Ridge Model</a:t>
          </a:r>
          <a:endParaRPr lang="en-CA" sz="2000" b="1" kern="1200" dirty="0">
            <a:latin typeface="Roboto" panose="02000000000000000000" pitchFamily="2" charset="0"/>
            <a:ea typeface="Roboto" panose="02000000000000000000" pitchFamily="2" charset="0"/>
            <a:cs typeface="Roboto" panose="02000000000000000000" pitchFamily="2" charset="0"/>
          </a:endParaRPr>
        </a:p>
      </dsp:txBody>
      <dsp:txXfrm>
        <a:off x="447153" y="1372988"/>
        <a:ext cx="5799008" cy="532758"/>
      </dsp:txXfrm>
    </dsp:sp>
    <dsp:sp modelId="{24CAAA31-ED54-486D-8913-CF7E0613532B}">
      <dsp:nvSpPr>
        <dsp:cNvPr id="0" name=""/>
        <dsp:cNvSpPr/>
      </dsp:nvSpPr>
      <dsp:spPr>
        <a:xfrm>
          <a:off x="0" y="2877317"/>
          <a:ext cx="8366643" cy="834750"/>
        </a:xfrm>
        <a:prstGeom prst="rect">
          <a:avLst/>
        </a:prstGeom>
        <a:solidFill>
          <a:schemeClr val="lt1">
            <a:alpha val="90000"/>
            <a:hueOff val="0"/>
            <a:satOff val="0"/>
            <a:lumOff val="0"/>
            <a:alphaOff val="0"/>
          </a:schemeClr>
        </a:solidFill>
        <a:ln w="12700" cap="flat" cmpd="sng" algn="ctr">
          <a:solidFill>
            <a:schemeClr val="accent4">
              <a:shade val="80000"/>
              <a:hueOff val="-339393"/>
              <a:satOff val="8865"/>
              <a:lumOff val="189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9344" tIns="416560" rIns="649344" bIns="142240" numCol="1" spcCol="1270" anchor="t" anchorCtr="0">
          <a:noAutofit/>
        </a:bodyPr>
        <a:lstStyle/>
        <a:p>
          <a:pPr marL="228600" lvl="1" indent="-228600" algn="l" defTabSz="889000">
            <a:lnSpc>
              <a:spcPct val="90000"/>
            </a:lnSpc>
            <a:spcBef>
              <a:spcPct val="0"/>
            </a:spcBef>
            <a:spcAft>
              <a:spcPct val="15000"/>
            </a:spcAft>
            <a:buFontTx/>
            <a:buNone/>
          </a:pPr>
          <a:r>
            <a:rPr lang="en-CA" sz="2000" b="0" i="0" kern="1200" dirty="0">
              <a:latin typeface="Roboto" panose="02000000000000000000" pitchFamily="2" charset="0"/>
              <a:ea typeface="Roboto" panose="02000000000000000000" pitchFamily="2" charset="0"/>
              <a:cs typeface="Roboto" panose="02000000000000000000" pitchFamily="2" charset="0"/>
            </a:rPr>
            <a:t>R-squared: 0.9691534797109131</a:t>
          </a:r>
          <a:endParaRPr lang="en-CA" sz="2000" kern="1200" dirty="0">
            <a:latin typeface="Roboto" panose="02000000000000000000" pitchFamily="2" charset="0"/>
            <a:ea typeface="Roboto" panose="02000000000000000000" pitchFamily="2" charset="0"/>
            <a:cs typeface="Roboto" panose="02000000000000000000" pitchFamily="2" charset="0"/>
          </a:endParaRPr>
        </a:p>
      </dsp:txBody>
      <dsp:txXfrm>
        <a:off x="0" y="2877317"/>
        <a:ext cx="8366643" cy="834750"/>
      </dsp:txXfrm>
    </dsp:sp>
    <dsp:sp modelId="{58CCE0A5-D9BD-405D-B0F2-042420BD6542}">
      <dsp:nvSpPr>
        <dsp:cNvPr id="0" name=""/>
        <dsp:cNvSpPr/>
      </dsp:nvSpPr>
      <dsp:spPr>
        <a:xfrm>
          <a:off x="418332" y="2582117"/>
          <a:ext cx="5856650" cy="590400"/>
        </a:xfrm>
        <a:prstGeom prst="roundRect">
          <a:avLst/>
        </a:prstGeom>
        <a:solidFill>
          <a:schemeClr val="accent4">
            <a:shade val="80000"/>
            <a:hueOff val="-339393"/>
            <a:satOff val="8865"/>
            <a:lumOff val="189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367" tIns="0" rIns="221367" bIns="0" numCol="1" spcCol="1270" anchor="ctr" anchorCtr="0">
          <a:noAutofit/>
        </a:bodyPr>
        <a:lstStyle/>
        <a:p>
          <a:pPr marL="0" lvl="0" indent="0" algn="l" defTabSz="889000">
            <a:lnSpc>
              <a:spcPct val="90000"/>
            </a:lnSpc>
            <a:spcBef>
              <a:spcPct val="0"/>
            </a:spcBef>
            <a:spcAft>
              <a:spcPct val="35000"/>
            </a:spcAft>
            <a:buNone/>
          </a:pPr>
          <a:r>
            <a:rPr lang="en-CA" sz="2000" b="1" i="0" kern="1200" dirty="0">
              <a:latin typeface="Roboto" panose="02000000000000000000" pitchFamily="2" charset="0"/>
              <a:ea typeface="Roboto" panose="02000000000000000000" pitchFamily="2" charset="0"/>
              <a:cs typeface="Roboto" panose="02000000000000000000" pitchFamily="2" charset="0"/>
            </a:rPr>
            <a:t>ElasticNet Model</a:t>
          </a:r>
          <a:endParaRPr lang="en-CA" sz="2000" b="1" kern="1200" dirty="0">
            <a:latin typeface="Roboto" panose="02000000000000000000" pitchFamily="2" charset="0"/>
            <a:ea typeface="Roboto" panose="02000000000000000000" pitchFamily="2" charset="0"/>
            <a:cs typeface="Roboto" panose="02000000000000000000" pitchFamily="2" charset="0"/>
          </a:endParaRPr>
        </a:p>
      </dsp:txBody>
      <dsp:txXfrm>
        <a:off x="447153" y="2610938"/>
        <a:ext cx="5799008" cy="532758"/>
      </dsp:txXfrm>
    </dsp:sp>
    <dsp:sp modelId="{0601C50F-DE16-4C89-92D4-69FEDE0764C2}">
      <dsp:nvSpPr>
        <dsp:cNvPr id="0" name=""/>
        <dsp:cNvSpPr/>
      </dsp:nvSpPr>
      <dsp:spPr>
        <a:xfrm>
          <a:off x="0" y="4115267"/>
          <a:ext cx="8366643" cy="834750"/>
        </a:xfrm>
        <a:prstGeom prst="rect">
          <a:avLst/>
        </a:prstGeom>
        <a:solidFill>
          <a:schemeClr val="lt1">
            <a:alpha val="90000"/>
            <a:hueOff val="0"/>
            <a:satOff val="0"/>
            <a:lumOff val="0"/>
            <a:alphaOff val="0"/>
          </a:schemeClr>
        </a:solidFill>
        <a:ln w="12700" cap="flat" cmpd="sng" algn="ctr">
          <a:solidFill>
            <a:schemeClr val="accent4">
              <a:shade val="80000"/>
              <a:hueOff val="-509090"/>
              <a:satOff val="13298"/>
              <a:lumOff val="2835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9344" tIns="416560" rIns="649344" bIns="142240" numCol="1" spcCol="1270" anchor="t" anchorCtr="0">
          <a:noAutofit/>
        </a:bodyPr>
        <a:lstStyle/>
        <a:p>
          <a:pPr marL="228600" lvl="1" indent="-228600" algn="l" defTabSz="889000">
            <a:lnSpc>
              <a:spcPct val="90000"/>
            </a:lnSpc>
            <a:spcBef>
              <a:spcPct val="0"/>
            </a:spcBef>
            <a:spcAft>
              <a:spcPct val="15000"/>
            </a:spcAft>
            <a:buFontTx/>
            <a:buNone/>
          </a:pPr>
          <a:r>
            <a:rPr lang="en-CA" sz="2000" b="0" i="0" kern="1200" dirty="0">
              <a:latin typeface="Roboto" panose="02000000000000000000" pitchFamily="2" charset="0"/>
              <a:ea typeface="Roboto" panose="02000000000000000000" pitchFamily="2" charset="0"/>
              <a:cs typeface="Roboto" panose="02000000000000000000" pitchFamily="2" charset="0"/>
            </a:rPr>
            <a:t>R-squared: -23624110.152808033</a:t>
          </a:r>
          <a:endParaRPr lang="en-CA" sz="2000" kern="1200" dirty="0">
            <a:latin typeface="Roboto" panose="02000000000000000000" pitchFamily="2" charset="0"/>
            <a:ea typeface="Roboto" panose="02000000000000000000" pitchFamily="2" charset="0"/>
            <a:cs typeface="Roboto" panose="02000000000000000000" pitchFamily="2" charset="0"/>
          </a:endParaRPr>
        </a:p>
      </dsp:txBody>
      <dsp:txXfrm>
        <a:off x="0" y="4115267"/>
        <a:ext cx="8366643" cy="834750"/>
      </dsp:txXfrm>
    </dsp:sp>
    <dsp:sp modelId="{2B4B0664-B927-4EFB-935F-D5285E334F4B}">
      <dsp:nvSpPr>
        <dsp:cNvPr id="0" name=""/>
        <dsp:cNvSpPr/>
      </dsp:nvSpPr>
      <dsp:spPr>
        <a:xfrm>
          <a:off x="418332" y="3820067"/>
          <a:ext cx="5856650" cy="590400"/>
        </a:xfrm>
        <a:prstGeom prst="roundRect">
          <a:avLst/>
        </a:prstGeom>
        <a:solidFill>
          <a:schemeClr val="accent4">
            <a:shade val="80000"/>
            <a:hueOff val="-509090"/>
            <a:satOff val="13298"/>
            <a:lumOff val="283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367" tIns="0" rIns="221367" bIns="0" numCol="1" spcCol="1270" anchor="ctr" anchorCtr="0">
          <a:noAutofit/>
        </a:bodyPr>
        <a:lstStyle/>
        <a:p>
          <a:pPr marL="0" lvl="0" indent="0" algn="l" defTabSz="889000">
            <a:lnSpc>
              <a:spcPct val="90000"/>
            </a:lnSpc>
            <a:spcBef>
              <a:spcPct val="0"/>
            </a:spcBef>
            <a:spcAft>
              <a:spcPct val="35000"/>
            </a:spcAft>
            <a:buNone/>
          </a:pPr>
          <a:r>
            <a:rPr lang="en-CA" sz="2000" b="1" i="0" kern="1200" dirty="0">
              <a:latin typeface="Roboto" panose="02000000000000000000" pitchFamily="2" charset="0"/>
              <a:ea typeface="Roboto" panose="02000000000000000000" pitchFamily="2" charset="0"/>
              <a:cs typeface="Roboto" panose="02000000000000000000" pitchFamily="2" charset="0"/>
            </a:rPr>
            <a:t>SVR Model</a:t>
          </a:r>
          <a:endParaRPr lang="en-CA" sz="2000" b="1" kern="1200" dirty="0">
            <a:latin typeface="Roboto" panose="02000000000000000000" pitchFamily="2" charset="0"/>
            <a:ea typeface="Roboto" panose="02000000000000000000" pitchFamily="2" charset="0"/>
            <a:cs typeface="Roboto" panose="02000000000000000000" pitchFamily="2" charset="0"/>
          </a:endParaRPr>
        </a:p>
      </dsp:txBody>
      <dsp:txXfrm>
        <a:off x="447153" y="3848888"/>
        <a:ext cx="579900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12/7/2023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54030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175166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358365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03740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140482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4228796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887331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812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894571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12/7/2023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12/7/2023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12/7/2023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12/7/2023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12/7/2023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12/7/2023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12/7/2023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12/7/2023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12/7/2023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12/7/2023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12/7/2023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12/7/2023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chart" Target="../charts/chart9.xml"/><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chart" Target="../charts/chart1.xml"/><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1F_87A10B5C.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2904012"/>
            <a:ext cx="9144000" cy="2825389"/>
          </a:xfrm>
        </p:spPr>
        <p:txBody>
          <a:bodyPr lIns="0" tIns="0" rIns="0" bIns="0" anchor="t">
            <a:spAutoFit/>
          </a:bodyPr>
          <a:lstStyle/>
          <a:p>
            <a:pPr algn="r"/>
            <a:r>
              <a:rPr lang="en-US" b="1" dirty="0">
                <a:solidFill>
                  <a:schemeClr val="bg1"/>
                </a:solidFill>
              </a:rPr>
              <a:t>Housing Price Prediction</a:t>
            </a:r>
            <a:br>
              <a:rPr lang="en-US" dirty="0">
                <a:solidFill>
                  <a:schemeClr val="bg1"/>
                </a:solidFill>
              </a:rPr>
            </a:br>
            <a:br>
              <a:rPr lang="en-US" dirty="0">
                <a:solidFill>
                  <a:schemeClr val="bg1"/>
                </a:solidFill>
              </a:rPr>
            </a:br>
            <a:r>
              <a:rPr lang="en-US" sz="2800" b="1" dirty="0">
                <a:solidFill>
                  <a:schemeClr val="accent4"/>
                </a:solidFill>
              </a:rPr>
              <a:t>By</a:t>
            </a:r>
            <a:br>
              <a:rPr lang="en-US" sz="2800" b="1" dirty="0">
                <a:solidFill>
                  <a:schemeClr val="accent4"/>
                </a:solidFill>
              </a:rPr>
            </a:br>
            <a:r>
              <a:rPr lang="en-US" sz="2800" b="1" dirty="0">
                <a:solidFill>
                  <a:schemeClr val="accent4"/>
                </a:solidFill>
              </a:rPr>
              <a:t>Parul Bhutani Wadhwa</a:t>
            </a:r>
            <a:br>
              <a:rPr lang="en-US" sz="2800" b="1" dirty="0">
                <a:solidFill>
                  <a:schemeClr val="accent4"/>
                </a:solidFill>
              </a:rPr>
            </a:br>
            <a:r>
              <a:rPr lang="en-US" sz="2800" b="1" dirty="0">
                <a:solidFill>
                  <a:schemeClr val="accent4"/>
                </a:solidFill>
              </a:rPr>
              <a:t>Snehal Kathiriya</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Selection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nvGraphicFramePr>
        <p:xfrm flipH="1">
          <a:off x="11537949" y="1075266"/>
          <a:ext cx="45719" cy="45719"/>
        </p:xfrm>
        <a:graphic>
          <a:graphicData uri="http://schemas.openxmlformats.org/drawingml/2006/chart">
            <c:chart xmlns:c="http://schemas.openxmlformats.org/drawingml/2006/chart" xmlns:r="http://schemas.openxmlformats.org/officeDocument/2006/relationships" r:id="rId3"/>
          </a:graphicData>
        </a:graphic>
      </p:graphicFrame>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223394"/>
          </a:xfrm>
          <a:prstGeom prst="rect">
            <a:avLst/>
          </a:prstGeom>
        </p:spPr>
        <p:txBody>
          <a:bodyPr wrap="square" lIns="0" tIns="0" rIns="0" bIns="0" anchor="t">
            <a:spAutoFit/>
          </a:bodyPr>
          <a:lstStyle/>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endParaRPr lang="en-US" sz="1400" b="1" dirty="0">
              <a:solidFill>
                <a:schemeClr val="accent4">
                  <a:lumMod val="75000"/>
                </a:schemeClr>
              </a:solidFill>
              <a:latin typeface="+mj-lt"/>
              <a:cs typeface="Segoe UI" panose="020B0502040204020203" pitchFamily="34" charset="0"/>
            </a:endParaRPr>
          </a:p>
        </p:txBody>
      </p:sp>
      <p:pic>
        <p:nvPicPr>
          <p:cNvPr id="3074" name="Picture 2">
            <a:extLst>
              <a:ext uri="{FF2B5EF4-FFF2-40B4-BE49-F238E27FC236}">
                <a16:creationId xmlns:a16="http://schemas.microsoft.com/office/drawing/2014/main" id="{440A0191-48D5-294D-7DD8-FF5F54B33E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0" y="1384416"/>
            <a:ext cx="5520690" cy="35695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6D3F687-9DDE-E8DE-500F-6F55ABBAEF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1190" y="1384415"/>
            <a:ext cx="5520690" cy="36583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BD06DE-B21D-D57E-CE8D-C34A13025B6A}"/>
              </a:ext>
            </a:extLst>
          </p:cNvPr>
          <p:cNvSpPr txBox="1"/>
          <p:nvPr/>
        </p:nvSpPr>
        <p:spPr>
          <a:xfrm>
            <a:off x="960120" y="1120985"/>
            <a:ext cx="184731" cy="369332"/>
          </a:xfrm>
          <a:prstGeom prst="rect">
            <a:avLst/>
          </a:prstGeom>
          <a:noFill/>
        </p:spPr>
        <p:txBody>
          <a:bodyPr wrap="square" rtlCol="0">
            <a:spAutoFit/>
          </a:bodyPr>
          <a:lstStyle/>
          <a:p>
            <a:endParaRPr lang="en-CA" dirty="0"/>
          </a:p>
        </p:txBody>
      </p:sp>
    </p:spTree>
    <p:extLst>
      <p:ext uri="{BB962C8B-B14F-4D97-AF65-F5344CB8AC3E}">
        <p14:creationId xmlns:p14="http://schemas.microsoft.com/office/powerpoint/2010/main" val="792941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Selection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nvGraphicFramePr>
        <p:xfrm flipH="1">
          <a:off x="11537949" y="1075266"/>
          <a:ext cx="45719" cy="45719"/>
        </p:xfrm>
        <a:graphic>
          <a:graphicData uri="http://schemas.openxmlformats.org/drawingml/2006/chart">
            <c:chart xmlns:c="http://schemas.openxmlformats.org/drawingml/2006/chart" xmlns:r="http://schemas.openxmlformats.org/officeDocument/2006/relationships" r:id="rId3"/>
          </a:graphicData>
        </a:graphic>
      </p:graphicFrame>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223394"/>
          </a:xfrm>
          <a:prstGeom prst="rect">
            <a:avLst/>
          </a:prstGeom>
        </p:spPr>
        <p:txBody>
          <a:bodyPr wrap="square" lIns="0" tIns="0" rIns="0" bIns="0" anchor="t">
            <a:spAutoFit/>
          </a:bodyPr>
          <a:lstStyle/>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endParaRPr lang="en-US" sz="1400" b="1" dirty="0">
              <a:solidFill>
                <a:schemeClr val="accent4">
                  <a:lumMod val="75000"/>
                </a:schemeClr>
              </a:solidFill>
              <a:latin typeface="+mj-lt"/>
              <a:cs typeface="Segoe UI" panose="020B0502040204020203" pitchFamily="34" charset="0"/>
            </a:endParaRPr>
          </a:p>
        </p:txBody>
      </p:sp>
      <p:graphicFrame>
        <p:nvGraphicFramePr>
          <p:cNvPr id="5" name="Diagram 4">
            <a:extLst>
              <a:ext uri="{FF2B5EF4-FFF2-40B4-BE49-F238E27FC236}">
                <a16:creationId xmlns:a16="http://schemas.microsoft.com/office/drawing/2014/main" id="{7E65EC24-F57F-E381-2878-6B27D8FC8CA8}"/>
              </a:ext>
            </a:extLst>
          </p:cNvPr>
          <p:cNvGraphicFramePr/>
          <p:nvPr>
            <p:extLst>
              <p:ext uri="{D42A27DB-BD31-4B8C-83A1-F6EECF244321}">
                <p14:modId xmlns:p14="http://schemas.microsoft.com/office/powerpoint/2010/main" val="358565254"/>
              </p:ext>
            </p:extLst>
          </p:nvPr>
        </p:nvGraphicFramePr>
        <p:xfrm>
          <a:off x="2031999" y="1113600"/>
          <a:ext cx="8366643" cy="50247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3515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Selection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nvGraphicFramePr>
        <p:xfrm flipH="1">
          <a:off x="11537949" y="1075266"/>
          <a:ext cx="45719" cy="45719"/>
        </p:xfrm>
        <a:graphic>
          <a:graphicData uri="http://schemas.openxmlformats.org/drawingml/2006/chart">
            <c:chart xmlns:c="http://schemas.openxmlformats.org/drawingml/2006/chart" xmlns:r="http://schemas.openxmlformats.org/officeDocument/2006/relationships" r:id="rId3"/>
          </a:graphicData>
        </a:graphic>
      </p:graphicFrame>
      <p:sp>
        <p:nvSpPr>
          <p:cNvPr id="43" name="Rectangle 42">
            <a:extLst>
              <a:ext uri="{FF2B5EF4-FFF2-40B4-BE49-F238E27FC236}">
                <a16:creationId xmlns:a16="http://schemas.microsoft.com/office/drawing/2014/main" id="{51613421-44EB-4EA7-89AE-D8972D473414}"/>
              </a:ext>
            </a:extLst>
          </p:cNvPr>
          <p:cNvSpPr/>
          <p:nvPr/>
        </p:nvSpPr>
        <p:spPr>
          <a:xfrm>
            <a:off x="793897" y="738490"/>
            <a:ext cx="8103776" cy="1877437"/>
          </a:xfrm>
          <a:prstGeom prst="rect">
            <a:avLst/>
          </a:prstGeom>
        </p:spPr>
        <p:txBody>
          <a:bodyPr wrap="square" lIns="0" tIns="0" rIns="0" bIns="0" anchor="t">
            <a:spAutoFit/>
          </a:bodyPr>
          <a:lstStyle/>
          <a:p>
            <a:r>
              <a:rPr lang="en-CA" sz="3200" b="1" dirty="0">
                <a:solidFill>
                  <a:srgbClr val="212121"/>
                </a:solidFill>
                <a:latin typeface="Roboto" panose="02000000000000000000" pitchFamily="2" charset="0"/>
                <a:ea typeface="Roboto" panose="02000000000000000000" pitchFamily="2" charset="0"/>
                <a:cs typeface="Roboto" panose="02000000000000000000" pitchFamily="2" charset="0"/>
              </a:rPr>
              <a:t>Lasso</a:t>
            </a:r>
            <a:r>
              <a:rPr lang="en-CA" sz="3200" b="1" i="0" dirty="0">
                <a:solidFill>
                  <a:srgbClr val="212121"/>
                </a:solidFill>
                <a:effectLst/>
                <a:latin typeface="Roboto" panose="02000000000000000000" pitchFamily="2" charset="0"/>
                <a:ea typeface="Roboto" panose="02000000000000000000" pitchFamily="2" charset="0"/>
                <a:cs typeface="Roboto" panose="02000000000000000000" pitchFamily="2" charset="0"/>
              </a:rPr>
              <a:t> Model </a:t>
            </a:r>
          </a:p>
          <a:p>
            <a:r>
              <a:rPr lang="en-US"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R-squared:</a:t>
            </a:r>
            <a:r>
              <a:rPr lang="en-CA"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0.9691533290348714</a:t>
            </a:r>
          </a:p>
          <a:p>
            <a:r>
              <a:rPr lang="en-US"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All the models tested provided similar level of accuracy, but the learning curve and the validation curve of the Lasso Model contributed to justify the accuracy level. Therefore, among all the models, the Lasoo model performance should be selected.</a:t>
            </a:r>
            <a:endParaRPr lang="en-CA" b="0" i="0" dirty="0">
              <a:solidFill>
                <a:srgbClr val="212121"/>
              </a:solidFill>
              <a:effectLst/>
              <a:latin typeface="Roboto" panose="02000000000000000000" pitchFamily="2" charset="0"/>
              <a:ea typeface="Roboto" panose="02000000000000000000" pitchFamily="2" charset="0"/>
              <a:cs typeface="Roboto" panose="02000000000000000000" pitchFamily="2" charset="0"/>
            </a:endParaRP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endParaRPr lang="en-US" sz="1400" b="1" dirty="0">
              <a:solidFill>
                <a:schemeClr val="accent4">
                  <a:lumMod val="75000"/>
                </a:schemeClr>
              </a:solidFill>
              <a:latin typeface="+mj-lt"/>
              <a:cs typeface="Segoe UI" panose="020B0502040204020203" pitchFamily="34" charset="0"/>
            </a:endParaRPr>
          </a:p>
        </p:txBody>
      </p:sp>
      <p:sp>
        <p:nvSpPr>
          <p:cNvPr id="2" name="TextBox 1">
            <a:extLst>
              <a:ext uri="{FF2B5EF4-FFF2-40B4-BE49-F238E27FC236}">
                <a16:creationId xmlns:a16="http://schemas.microsoft.com/office/drawing/2014/main" id="{D6BD06DE-B21D-D57E-CE8D-C34A13025B6A}"/>
              </a:ext>
            </a:extLst>
          </p:cNvPr>
          <p:cNvSpPr txBox="1"/>
          <p:nvPr/>
        </p:nvSpPr>
        <p:spPr>
          <a:xfrm>
            <a:off x="960120" y="1120985"/>
            <a:ext cx="184731" cy="369332"/>
          </a:xfrm>
          <a:prstGeom prst="rect">
            <a:avLst/>
          </a:prstGeom>
          <a:noFill/>
        </p:spPr>
        <p:txBody>
          <a:bodyPr wrap="square" rtlCol="0">
            <a:spAutoFit/>
          </a:bodyPr>
          <a:lstStyle/>
          <a:p>
            <a:endParaRPr lang="en-CA" dirty="0"/>
          </a:p>
        </p:txBody>
      </p:sp>
      <p:pic>
        <p:nvPicPr>
          <p:cNvPr id="4098" name="Picture 2">
            <a:extLst>
              <a:ext uri="{FF2B5EF4-FFF2-40B4-BE49-F238E27FC236}">
                <a16:creationId xmlns:a16="http://schemas.microsoft.com/office/drawing/2014/main" id="{82E2582A-D745-467D-F1AA-BA02EDF89D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739" y="2821661"/>
            <a:ext cx="5269339" cy="340700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EC50B2D-C7E2-B62A-8761-53075DA942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5152" y="2821663"/>
            <a:ext cx="5384727" cy="351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40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Agenda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809191232"/>
              </p:ext>
            </p:extLst>
          </p:nvPr>
        </p:nvGraphicFramePr>
        <p:xfrm flipH="1">
          <a:off x="11537949" y="1075266"/>
          <a:ext cx="45719" cy="457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Diagram 1">
            <a:extLst>
              <a:ext uri="{FF2B5EF4-FFF2-40B4-BE49-F238E27FC236}">
                <a16:creationId xmlns:a16="http://schemas.microsoft.com/office/drawing/2014/main" id="{99DEDCE9-18A6-45C6-513F-D6A09A6E30D2}"/>
              </a:ext>
            </a:extLst>
          </p:cNvPr>
          <p:cNvGraphicFramePr/>
          <p:nvPr>
            <p:extLst>
              <p:ext uri="{D42A27DB-BD31-4B8C-83A1-F6EECF244321}">
                <p14:modId xmlns:p14="http://schemas.microsoft.com/office/powerpoint/2010/main" val="3062869054"/>
              </p:ext>
            </p:extLst>
          </p:nvPr>
        </p:nvGraphicFramePr>
        <p:xfrm>
          <a:off x="2242820" y="1120985"/>
          <a:ext cx="7706360" cy="48584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1214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517889" y="4883544"/>
            <a:ext cx="3876086" cy="15569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b="1" kern="1200">
                <a:solidFill>
                  <a:schemeClr val="tx1"/>
                </a:solidFill>
                <a:latin typeface="+mj-lt"/>
                <a:ea typeface="+mj-ea"/>
                <a:cs typeface="+mj-cs"/>
              </a:rPr>
              <a:t>Data Exploration</a:t>
            </a:r>
          </a:p>
        </p:txBody>
      </p:sp>
      <p:sp>
        <p:nvSpPr>
          <p:cNvPr id="21" name="Rectangle 2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741481" y="364142"/>
            <a:ext cx="324790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298670" y="364142"/>
            <a:ext cx="324790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 screen&#10;&#10;Description automatically generated">
            <a:extLst>
              <a:ext uri="{FF2B5EF4-FFF2-40B4-BE49-F238E27FC236}">
                <a16:creationId xmlns:a16="http://schemas.microsoft.com/office/drawing/2014/main" id="{A617479A-0EF6-5E3D-2DCD-2B629D334E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4026" y="1340500"/>
            <a:ext cx="4166863" cy="2891635"/>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E752B92B-17EA-DDBD-567B-420E379C59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7165" y="1318822"/>
            <a:ext cx="3941773" cy="2756328"/>
          </a:xfrm>
          <a:prstGeom prst="rect">
            <a:avLst/>
          </a:prstGeom>
        </p:spPr>
      </p:pic>
      <p:sp>
        <p:nvSpPr>
          <p:cNvPr id="10" name="TextBox 9">
            <a:extLst>
              <a:ext uri="{FF2B5EF4-FFF2-40B4-BE49-F238E27FC236}">
                <a16:creationId xmlns:a16="http://schemas.microsoft.com/office/drawing/2014/main" id="{43DD2AF2-BD1F-FBE5-C0D2-C401303C447A}"/>
              </a:ext>
            </a:extLst>
          </p:cNvPr>
          <p:cNvSpPr txBox="1"/>
          <p:nvPr/>
        </p:nvSpPr>
        <p:spPr>
          <a:xfrm>
            <a:off x="6144027" y="804534"/>
            <a:ext cx="4166863" cy="311175"/>
          </a:xfrm>
          <a:prstGeom prst="rect">
            <a:avLst/>
          </a:prstGeom>
          <a:noFill/>
        </p:spPr>
        <p:txBody>
          <a:bodyPr wrap="square" rtlCol="0">
            <a:spAutoFit/>
          </a:bodyPr>
          <a:lstStyle/>
          <a:p>
            <a:pPr defTabSz="722376">
              <a:spcAft>
                <a:spcPts val="600"/>
              </a:spcAft>
            </a:pPr>
            <a:r>
              <a:rPr lang="en-CA" sz="1422" kern="1200">
                <a:solidFill>
                  <a:schemeClr val="tx1"/>
                </a:solidFill>
                <a:latin typeface="Roboto" panose="02000000000000000000" pitchFamily="2" charset="0"/>
                <a:ea typeface="Roboto" panose="02000000000000000000" pitchFamily="2" charset="0"/>
                <a:cs typeface="Roboto" panose="02000000000000000000" pitchFamily="2" charset="0"/>
              </a:rPr>
              <a:t>We can see the certain outliers below</a:t>
            </a:r>
            <a:endParaRPr lang="en-CA">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F6657E7C-4D3F-F234-F48B-C9C810F2BCB4}"/>
              </a:ext>
            </a:extLst>
          </p:cNvPr>
          <p:cNvSpPr txBox="1"/>
          <p:nvPr/>
        </p:nvSpPr>
        <p:spPr>
          <a:xfrm>
            <a:off x="5638800" y="2961640"/>
            <a:ext cx="914400" cy="914400"/>
          </a:xfrm>
          <a:prstGeom prst="rect">
            <a:avLst/>
          </a:prstGeom>
          <a:noFill/>
        </p:spPr>
        <p:txBody>
          <a:bodyPr wrap="square" rtlCol="0">
            <a:spAutoFit/>
          </a:bodyPr>
          <a:lstStyle/>
          <a:p>
            <a:endParaRPr lang="en-CA" dirty="0"/>
          </a:p>
        </p:txBody>
      </p:sp>
      <p:sp>
        <p:nvSpPr>
          <p:cNvPr id="15" name="TextBox 14">
            <a:extLst>
              <a:ext uri="{FF2B5EF4-FFF2-40B4-BE49-F238E27FC236}">
                <a16:creationId xmlns:a16="http://schemas.microsoft.com/office/drawing/2014/main" id="{6BAB9B65-0FCE-AF44-A372-AAE04F9DC5D3}"/>
              </a:ext>
            </a:extLst>
          </p:cNvPr>
          <p:cNvSpPr txBox="1"/>
          <p:nvPr/>
        </p:nvSpPr>
        <p:spPr>
          <a:xfrm>
            <a:off x="5222240" y="5140960"/>
            <a:ext cx="184731" cy="369332"/>
          </a:xfrm>
          <a:prstGeom prst="rect">
            <a:avLst/>
          </a:prstGeom>
          <a:noFill/>
        </p:spPr>
        <p:txBody>
          <a:bodyPr wrap="none" rtlCol="0">
            <a:spAutoFit/>
          </a:bodyPr>
          <a:lstStyle/>
          <a:p>
            <a:endParaRPr lang="en-CA" dirty="0"/>
          </a:p>
        </p:txBody>
      </p:sp>
      <p:sp>
        <p:nvSpPr>
          <p:cNvPr id="16" name="TextBox 15">
            <a:extLst>
              <a:ext uri="{FF2B5EF4-FFF2-40B4-BE49-F238E27FC236}">
                <a16:creationId xmlns:a16="http://schemas.microsoft.com/office/drawing/2014/main" id="{D516578F-6FB0-9DE8-1F7B-ABB54C5D33A9}"/>
              </a:ext>
            </a:extLst>
          </p:cNvPr>
          <p:cNvSpPr txBox="1"/>
          <p:nvPr/>
        </p:nvSpPr>
        <p:spPr>
          <a:xfrm>
            <a:off x="5222240" y="5140960"/>
            <a:ext cx="6299200" cy="646331"/>
          </a:xfrm>
          <a:prstGeom prst="rect">
            <a:avLst/>
          </a:prstGeom>
          <a:noFill/>
        </p:spPr>
        <p:txBody>
          <a:bodyPr wrap="square" rtlCol="0">
            <a:spAutoFit/>
          </a:bodyPr>
          <a:lstStyle/>
          <a:p>
            <a:r>
              <a:rPr lang="en-US" b="0" i="0" dirty="0">
                <a:solidFill>
                  <a:srgbClr val="333333"/>
                </a:solidFill>
                <a:effectLst/>
                <a:latin typeface="Inter"/>
              </a:rPr>
              <a:t>If we attempt to remove the outliers, we will lose some of the important information and the accuracy will decrease. </a:t>
            </a:r>
            <a:endParaRPr lang="en-CA" dirty="0"/>
          </a:p>
        </p:txBody>
      </p:sp>
    </p:spTree>
    <p:extLst>
      <p:ext uri="{BB962C8B-B14F-4D97-AF65-F5344CB8AC3E}">
        <p14:creationId xmlns:p14="http://schemas.microsoft.com/office/powerpoint/2010/main" val="2275478364"/>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Data Exploration</a:t>
            </a:r>
            <a:br>
              <a:rPr lang="en-US" sz="280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2879963836"/>
              </p:ext>
            </p:extLst>
          </p:nvPr>
        </p:nvGraphicFramePr>
        <p:xfrm flipH="1">
          <a:off x="11537949" y="1075266"/>
          <a:ext cx="45719" cy="45719"/>
        </p:xfrm>
        <a:graphic>
          <a:graphicData uri="http://schemas.openxmlformats.org/drawingml/2006/chart">
            <c:chart xmlns:c="http://schemas.openxmlformats.org/drawingml/2006/chart" xmlns:r="http://schemas.openxmlformats.org/officeDocument/2006/relationships" r:id="rId3"/>
          </a:graphicData>
        </a:graphic>
      </p:graphicFrame>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223394"/>
          </a:xfrm>
          <a:prstGeom prst="rect">
            <a:avLst/>
          </a:prstGeom>
        </p:spPr>
        <p:txBody>
          <a:bodyPr wrap="square" lIns="0" tIns="0" rIns="0" bIns="0" anchor="t">
            <a:spAutoFit/>
          </a:bodyPr>
          <a:lstStyle/>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endParaRPr lang="en-US" sz="1400" b="1" dirty="0">
              <a:solidFill>
                <a:schemeClr val="accent4">
                  <a:lumMod val="75000"/>
                </a:schemeClr>
              </a:solidFill>
              <a:latin typeface="+mj-lt"/>
              <a:cs typeface="Segoe UI" panose="020B0502040204020203" pitchFamily="34" charset="0"/>
            </a:endParaRPr>
          </a:p>
        </p:txBody>
      </p:sp>
      <p:pic>
        <p:nvPicPr>
          <p:cNvPr id="3" name="Picture 2" descr="A screenshot of a graph&#10;&#10;Description automatically generated">
            <a:extLst>
              <a:ext uri="{FF2B5EF4-FFF2-40B4-BE49-F238E27FC236}">
                <a16:creationId xmlns:a16="http://schemas.microsoft.com/office/drawing/2014/main" id="{59EEFF42-CE51-7D71-6532-E8E425B9E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331" y="855297"/>
            <a:ext cx="6767827" cy="5924001"/>
          </a:xfrm>
          <a:prstGeom prst="rect">
            <a:avLst/>
          </a:prstGeom>
        </p:spPr>
      </p:pic>
      <p:sp>
        <p:nvSpPr>
          <p:cNvPr id="5" name="TextBox 4">
            <a:extLst>
              <a:ext uri="{FF2B5EF4-FFF2-40B4-BE49-F238E27FC236}">
                <a16:creationId xmlns:a16="http://schemas.microsoft.com/office/drawing/2014/main" id="{2933CCA9-F277-FB74-0929-3F86B3B3D782}"/>
              </a:ext>
            </a:extLst>
          </p:cNvPr>
          <p:cNvSpPr txBox="1"/>
          <p:nvPr/>
        </p:nvSpPr>
        <p:spPr>
          <a:xfrm>
            <a:off x="7376158" y="1849119"/>
            <a:ext cx="4323083" cy="2308324"/>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The heat map shows that there is a poor correlation between the Sale Year and almost all the other characteristics. Therefore, we can remove this column from the heat map. We will also remove the Local Government District from the heat map as it is the same in all the samples.</a:t>
            </a:r>
            <a:endParaRPr lang="en-CA" dirty="0"/>
          </a:p>
        </p:txBody>
      </p:sp>
    </p:spTree>
    <p:extLst>
      <p:ext uri="{BB962C8B-B14F-4D97-AF65-F5344CB8AC3E}">
        <p14:creationId xmlns:p14="http://schemas.microsoft.com/office/powerpoint/2010/main" val="238694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Exploration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nvGraphicFramePr>
        <p:xfrm flipH="1">
          <a:off x="11537949" y="1075266"/>
          <a:ext cx="45719" cy="45719"/>
        </p:xfrm>
        <a:graphic>
          <a:graphicData uri="http://schemas.openxmlformats.org/drawingml/2006/chart">
            <c:chart xmlns:c="http://schemas.openxmlformats.org/drawingml/2006/chart" xmlns:r="http://schemas.openxmlformats.org/officeDocument/2006/relationships" r:id="rId3"/>
          </a:graphicData>
        </a:graphic>
      </p:graphicFrame>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223394"/>
          </a:xfrm>
          <a:prstGeom prst="rect">
            <a:avLst/>
          </a:prstGeom>
        </p:spPr>
        <p:txBody>
          <a:bodyPr wrap="square" lIns="0" tIns="0" rIns="0" bIns="0" anchor="t">
            <a:spAutoFit/>
          </a:bodyPr>
          <a:lstStyle/>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endParaRPr lang="en-US" sz="1400" b="1" dirty="0">
              <a:solidFill>
                <a:schemeClr val="accent4">
                  <a:lumMod val="75000"/>
                </a:schemeClr>
              </a:solidFill>
              <a:latin typeface="+mj-lt"/>
              <a:cs typeface="Segoe UI" panose="020B0502040204020203" pitchFamily="34" charset="0"/>
            </a:endParaRPr>
          </a:p>
        </p:txBody>
      </p:sp>
      <p:pic>
        <p:nvPicPr>
          <p:cNvPr id="3" name="Picture 2" descr="A graph of distribution of a variable&#10;&#10;Description automatically generated">
            <a:extLst>
              <a:ext uri="{FF2B5EF4-FFF2-40B4-BE49-F238E27FC236}">
                <a16:creationId xmlns:a16="http://schemas.microsoft.com/office/drawing/2014/main" id="{047A5D80-286A-4CA3-507E-570EEB4D3D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465" y="690367"/>
            <a:ext cx="5240787" cy="4596240"/>
          </a:xfrm>
          <a:prstGeom prst="rect">
            <a:avLst/>
          </a:prstGeom>
        </p:spPr>
      </p:pic>
      <p:pic>
        <p:nvPicPr>
          <p:cNvPr id="6" name="Picture 5" descr="A graph of a distribution of a product&#10;&#10;Description automatically generated with medium confidence">
            <a:extLst>
              <a:ext uri="{FF2B5EF4-FFF2-40B4-BE49-F238E27FC236}">
                <a16:creationId xmlns:a16="http://schemas.microsoft.com/office/drawing/2014/main" id="{0E550743-7051-ED77-2DED-7654BAF4E8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2251" y="920575"/>
            <a:ext cx="6165771" cy="4366032"/>
          </a:xfrm>
          <a:prstGeom prst="rect">
            <a:avLst/>
          </a:prstGeom>
        </p:spPr>
      </p:pic>
      <p:sp>
        <p:nvSpPr>
          <p:cNvPr id="9" name="TextBox 8">
            <a:extLst>
              <a:ext uri="{FF2B5EF4-FFF2-40B4-BE49-F238E27FC236}">
                <a16:creationId xmlns:a16="http://schemas.microsoft.com/office/drawing/2014/main" id="{87132698-0164-FF52-0E5D-2F4FB4596FB5}"/>
              </a:ext>
            </a:extLst>
          </p:cNvPr>
          <p:cNvSpPr txBox="1"/>
          <p:nvPr/>
        </p:nvSpPr>
        <p:spPr>
          <a:xfrm>
            <a:off x="650240" y="5521007"/>
            <a:ext cx="10933428" cy="707886"/>
          </a:xfrm>
          <a:prstGeom prst="rect">
            <a:avLst/>
          </a:prstGeom>
          <a:noFill/>
        </p:spPr>
        <p:txBody>
          <a:bodyPr wrap="square" rtlCol="0">
            <a:spAutoFit/>
          </a:bodyPr>
          <a:lstStyle/>
          <a:p>
            <a:r>
              <a:rPr lang="en-US" sz="4000" b="0" i="0" dirty="0">
                <a:solidFill>
                  <a:srgbClr val="212121"/>
                </a:solidFill>
                <a:effectLst/>
                <a:latin typeface="Roboto" panose="02000000000000000000" pitchFamily="2" charset="0"/>
              </a:rPr>
              <a:t>Visualizing distribution of Target Variable</a:t>
            </a:r>
            <a:endParaRPr lang="en-CA" sz="4000" dirty="0"/>
          </a:p>
        </p:txBody>
      </p:sp>
    </p:spTree>
    <p:extLst>
      <p:ext uri="{BB962C8B-B14F-4D97-AF65-F5344CB8AC3E}">
        <p14:creationId xmlns:p14="http://schemas.microsoft.com/office/powerpoint/2010/main" val="257107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Data Exploration</a:t>
            </a:r>
            <a:br>
              <a:rPr lang="en-US" sz="280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508498529"/>
              </p:ext>
            </p:extLst>
          </p:nvPr>
        </p:nvGraphicFramePr>
        <p:xfrm flipH="1">
          <a:off x="11537949" y="1075266"/>
          <a:ext cx="45719" cy="45719"/>
        </p:xfrm>
        <a:graphic>
          <a:graphicData uri="http://schemas.openxmlformats.org/drawingml/2006/chart">
            <c:chart xmlns:c="http://schemas.openxmlformats.org/drawingml/2006/chart" xmlns:r="http://schemas.openxmlformats.org/officeDocument/2006/relationships" r:id="rId3"/>
          </a:graphicData>
        </a:graphic>
      </p:graphicFrame>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223394"/>
          </a:xfrm>
          <a:prstGeom prst="rect">
            <a:avLst/>
          </a:prstGeom>
        </p:spPr>
        <p:txBody>
          <a:bodyPr wrap="square" lIns="0" tIns="0" rIns="0" bIns="0" anchor="t">
            <a:spAutoFit/>
          </a:bodyPr>
          <a:lstStyle/>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endParaRPr lang="en-US" sz="1400" b="1" dirty="0">
              <a:solidFill>
                <a:schemeClr val="accent4">
                  <a:lumMod val="75000"/>
                </a:schemeClr>
              </a:solidFill>
              <a:latin typeface="+mj-lt"/>
              <a:cs typeface="Segoe UI" panose="020B0502040204020203" pitchFamily="34" charset="0"/>
            </a:endParaRPr>
          </a:p>
        </p:txBody>
      </p:sp>
      <p:sp>
        <p:nvSpPr>
          <p:cNvPr id="9" name="TextBox 8">
            <a:extLst>
              <a:ext uri="{FF2B5EF4-FFF2-40B4-BE49-F238E27FC236}">
                <a16:creationId xmlns:a16="http://schemas.microsoft.com/office/drawing/2014/main" id="{87132698-0164-FF52-0E5D-2F4FB4596FB5}"/>
              </a:ext>
            </a:extLst>
          </p:cNvPr>
          <p:cNvSpPr txBox="1"/>
          <p:nvPr/>
        </p:nvSpPr>
        <p:spPr>
          <a:xfrm>
            <a:off x="7551110" y="2890391"/>
            <a:ext cx="4199564" cy="1077218"/>
          </a:xfrm>
          <a:prstGeom prst="rect">
            <a:avLst/>
          </a:prstGeom>
          <a:noFill/>
        </p:spPr>
        <p:txBody>
          <a:bodyPr wrap="square" rtlCol="0">
            <a:spAutoFit/>
          </a:bodyPr>
          <a:lstStyle/>
          <a:p>
            <a:r>
              <a:rPr lang="en-US" sz="3200" b="0" i="0">
                <a:solidFill>
                  <a:srgbClr val="212121"/>
                </a:solidFill>
                <a:effectLst/>
                <a:latin typeface="Roboto" panose="02000000000000000000" pitchFamily="2" charset="0"/>
              </a:rPr>
              <a:t>Visualizing Skewness for target feature</a:t>
            </a:r>
            <a:endParaRPr lang="en-CA" sz="3200" dirty="0"/>
          </a:p>
        </p:txBody>
      </p:sp>
      <p:pic>
        <p:nvPicPr>
          <p:cNvPr id="5" name="Picture 4" descr="A graph of a graph&#10;&#10;Description automatically generated">
            <a:extLst>
              <a:ext uri="{FF2B5EF4-FFF2-40B4-BE49-F238E27FC236}">
                <a16:creationId xmlns:a16="http://schemas.microsoft.com/office/drawing/2014/main" id="{25B46874-326F-3403-1EC2-6BA6D41E56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5" y="944730"/>
            <a:ext cx="6500180" cy="5115969"/>
          </a:xfrm>
          <a:prstGeom prst="rect">
            <a:avLst/>
          </a:prstGeom>
        </p:spPr>
      </p:pic>
    </p:spTree>
    <p:extLst>
      <p:ext uri="{BB962C8B-B14F-4D97-AF65-F5344CB8AC3E}">
        <p14:creationId xmlns:p14="http://schemas.microsoft.com/office/powerpoint/2010/main" val="346899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Feature Engineering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nvGraphicFramePr>
        <p:xfrm flipH="1">
          <a:off x="11537949" y="1075266"/>
          <a:ext cx="45719" cy="45719"/>
        </p:xfrm>
        <a:graphic>
          <a:graphicData uri="http://schemas.openxmlformats.org/drawingml/2006/chart">
            <c:chart xmlns:c="http://schemas.openxmlformats.org/drawingml/2006/chart" xmlns:r="http://schemas.openxmlformats.org/officeDocument/2006/relationships" r:id="rId3"/>
          </a:graphicData>
        </a:graphic>
      </p:graphicFrame>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223394"/>
          </a:xfrm>
          <a:prstGeom prst="rect">
            <a:avLst/>
          </a:prstGeom>
        </p:spPr>
        <p:txBody>
          <a:bodyPr wrap="square" lIns="0" tIns="0" rIns="0" bIns="0" anchor="t">
            <a:spAutoFit/>
          </a:bodyPr>
          <a:lstStyle/>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endParaRPr lang="en-US" sz="1400" b="1" dirty="0">
              <a:solidFill>
                <a:schemeClr val="accent4">
                  <a:lumMod val="75000"/>
                </a:schemeClr>
              </a:solidFill>
              <a:latin typeface="+mj-lt"/>
              <a:cs typeface="Segoe UI" panose="020B0502040204020203" pitchFamily="34" charset="0"/>
            </a:endParaRPr>
          </a:p>
        </p:txBody>
      </p:sp>
      <p:pic>
        <p:nvPicPr>
          <p:cNvPr id="3" name="Picture 2">
            <a:extLst>
              <a:ext uri="{FF2B5EF4-FFF2-40B4-BE49-F238E27FC236}">
                <a16:creationId xmlns:a16="http://schemas.microsoft.com/office/drawing/2014/main" id="{215B324C-2919-23DE-7E48-9FDA7BD967FF}"/>
              </a:ext>
            </a:extLst>
          </p:cNvPr>
          <p:cNvPicPr>
            <a:picLocks noChangeAspect="1"/>
          </p:cNvPicPr>
          <p:nvPr/>
        </p:nvPicPr>
        <p:blipFill>
          <a:blip r:embed="rId4"/>
          <a:stretch>
            <a:fillRect/>
          </a:stretch>
        </p:blipFill>
        <p:spPr>
          <a:xfrm>
            <a:off x="608332" y="966097"/>
            <a:ext cx="11132122" cy="2635385"/>
          </a:xfrm>
          <a:prstGeom prst="rect">
            <a:avLst/>
          </a:prstGeom>
        </p:spPr>
      </p:pic>
      <p:pic>
        <p:nvPicPr>
          <p:cNvPr id="6" name="Picture 5">
            <a:extLst>
              <a:ext uri="{FF2B5EF4-FFF2-40B4-BE49-F238E27FC236}">
                <a16:creationId xmlns:a16="http://schemas.microsoft.com/office/drawing/2014/main" id="{88436C53-9829-0EC7-9EF5-EB2A97C9642E}"/>
              </a:ext>
            </a:extLst>
          </p:cNvPr>
          <p:cNvPicPr>
            <a:picLocks noChangeAspect="1"/>
          </p:cNvPicPr>
          <p:nvPr/>
        </p:nvPicPr>
        <p:blipFill>
          <a:blip r:embed="rId5"/>
          <a:stretch>
            <a:fillRect/>
          </a:stretch>
        </p:blipFill>
        <p:spPr>
          <a:xfrm>
            <a:off x="608332" y="3839142"/>
            <a:ext cx="10975336" cy="2654436"/>
          </a:xfrm>
          <a:prstGeom prst="rect">
            <a:avLst/>
          </a:prstGeom>
        </p:spPr>
      </p:pic>
    </p:spTree>
    <p:extLst>
      <p:ext uri="{BB962C8B-B14F-4D97-AF65-F5344CB8AC3E}">
        <p14:creationId xmlns:p14="http://schemas.microsoft.com/office/powerpoint/2010/main" val="1861741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Splitting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nvGraphicFramePr>
        <p:xfrm flipH="1">
          <a:off x="11537949" y="1075266"/>
          <a:ext cx="45719" cy="45719"/>
        </p:xfrm>
        <a:graphic>
          <a:graphicData uri="http://schemas.openxmlformats.org/drawingml/2006/chart">
            <c:chart xmlns:c="http://schemas.openxmlformats.org/drawingml/2006/chart" xmlns:r="http://schemas.openxmlformats.org/officeDocument/2006/relationships" r:id="rId3"/>
          </a:graphicData>
        </a:graphic>
      </p:graphicFrame>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223394"/>
          </a:xfrm>
          <a:prstGeom prst="rect">
            <a:avLst/>
          </a:prstGeom>
        </p:spPr>
        <p:txBody>
          <a:bodyPr wrap="square" lIns="0" tIns="0" rIns="0" bIns="0" anchor="t">
            <a:spAutoFit/>
          </a:bodyPr>
          <a:lstStyle/>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endParaRPr lang="en-US" sz="1400" b="1" dirty="0">
              <a:solidFill>
                <a:schemeClr val="accent4">
                  <a:lumMod val="75000"/>
                </a:schemeClr>
              </a:solidFill>
              <a:latin typeface="+mj-lt"/>
              <a:cs typeface="Segoe UI" panose="020B0502040204020203" pitchFamily="34" charset="0"/>
            </a:endParaRPr>
          </a:p>
        </p:txBody>
      </p:sp>
      <p:pic>
        <p:nvPicPr>
          <p:cNvPr id="1026" name="Picture 2">
            <a:extLst>
              <a:ext uri="{FF2B5EF4-FFF2-40B4-BE49-F238E27FC236}">
                <a16:creationId xmlns:a16="http://schemas.microsoft.com/office/drawing/2014/main" id="{6592A6AF-8A54-6D91-4D61-EF443AFB8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332" y="1120985"/>
            <a:ext cx="6525211" cy="45319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00D9BDA-5A60-D09E-FCC2-12F6F8880716}"/>
              </a:ext>
            </a:extLst>
          </p:cNvPr>
          <p:cNvPicPr>
            <a:picLocks noChangeAspect="1"/>
          </p:cNvPicPr>
          <p:nvPr/>
        </p:nvPicPr>
        <p:blipFill>
          <a:blip r:embed="rId5"/>
          <a:stretch>
            <a:fillRect/>
          </a:stretch>
        </p:blipFill>
        <p:spPr>
          <a:xfrm>
            <a:off x="7133543" y="1298495"/>
            <a:ext cx="4245657" cy="1883529"/>
          </a:xfrm>
          <a:prstGeom prst="rect">
            <a:avLst/>
          </a:prstGeom>
        </p:spPr>
      </p:pic>
    </p:spTree>
    <p:extLst>
      <p:ext uri="{BB962C8B-B14F-4D97-AF65-F5344CB8AC3E}">
        <p14:creationId xmlns:p14="http://schemas.microsoft.com/office/powerpoint/2010/main" val="55779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Selection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nvGraphicFramePr>
        <p:xfrm flipH="1">
          <a:off x="11537949" y="1075266"/>
          <a:ext cx="45719" cy="45719"/>
        </p:xfrm>
        <a:graphic>
          <a:graphicData uri="http://schemas.openxmlformats.org/drawingml/2006/chart">
            <c:chart xmlns:c="http://schemas.openxmlformats.org/drawingml/2006/chart" xmlns:r="http://schemas.openxmlformats.org/officeDocument/2006/relationships" r:id="rId3"/>
          </a:graphicData>
        </a:graphic>
      </p:graphicFrame>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223394"/>
          </a:xfrm>
          <a:prstGeom prst="rect">
            <a:avLst/>
          </a:prstGeom>
        </p:spPr>
        <p:txBody>
          <a:bodyPr wrap="square" lIns="0" tIns="0" rIns="0" bIns="0" anchor="t">
            <a:spAutoFit/>
          </a:bodyPr>
          <a:lstStyle/>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endParaRPr lang="en-US" sz="1400" b="1" dirty="0">
              <a:solidFill>
                <a:schemeClr val="accent4">
                  <a:lumMod val="75000"/>
                </a:schemeClr>
              </a:solidFill>
              <a:latin typeface="+mj-lt"/>
              <a:cs typeface="Segoe UI" panose="020B0502040204020203" pitchFamily="34" charset="0"/>
            </a:endParaRPr>
          </a:p>
        </p:txBody>
      </p:sp>
      <p:sp>
        <p:nvSpPr>
          <p:cNvPr id="3" name="TextBox 2">
            <a:extLst>
              <a:ext uri="{FF2B5EF4-FFF2-40B4-BE49-F238E27FC236}">
                <a16:creationId xmlns:a16="http://schemas.microsoft.com/office/drawing/2014/main" id="{B1797347-7262-ECB9-25CB-2B1BC72971B1}"/>
              </a:ext>
            </a:extLst>
          </p:cNvPr>
          <p:cNvSpPr txBox="1"/>
          <p:nvPr/>
        </p:nvSpPr>
        <p:spPr>
          <a:xfrm>
            <a:off x="7122156" y="2736502"/>
            <a:ext cx="4841244" cy="1384995"/>
          </a:xfrm>
          <a:prstGeom prst="rect">
            <a:avLst/>
          </a:prstGeom>
          <a:noFill/>
        </p:spPr>
        <p:txBody>
          <a:bodyPr wrap="square">
            <a:spAutoFit/>
          </a:bodyPr>
          <a:lstStyle/>
          <a:p>
            <a:r>
              <a:rPr lang="en-CA" sz="2400" b="1" i="0" dirty="0">
                <a:solidFill>
                  <a:srgbClr val="212121"/>
                </a:solidFill>
                <a:effectLst/>
                <a:latin typeface="Roboto" panose="02000000000000000000" pitchFamily="2" charset="0"/>
              </a:rPr>
              <a:t>Gradient Boosting Model</a:t>
            </a:r>
          </a:p>
          <a:p>
            <a:endParaRPr lang="en-CA" sz="2400"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Mean Squared Error: 40439026.56899344 </a:t>
            </a:r>
          </a:p>
          <a:p>
            <a:r>
              <a:rPr lang="en-US"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R-squared: 0.963520356640347</a:t>
            </a:r>
            <a:endParaRPr lang="en-CA" dirty="0">
              <a:latin typeface="Roboto" panose="02000000000000000000" pitchFamily="2" charset="0"/>
              <a:ea typeface="Roboto" panose="02000000000000000000" pitchFamily="2" charset="0"/>
              <a:cs typeface="Roboto" panose="02000000000000000000" pitchFamily="2" charset="0"/>
            </a:endParaRPr>
          </a:p>
        </p:txBody>
      </p:sp>
      <p:pic>
        <p:nvPicPr>
          <p:cNvPr id="2050" name="Picture 2">
            <a:extLst>
              <a:ext uri="{FF2B5EF4-FFF2-40B4-BE49-F238E27FC236}">
                <a16:creationId xmlns:a16="http://schemas.microsoft.com/office/drawing/2014/main" id="{8079DCA7-7383-2836-F735-D6EC824484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455" y="1345919"/>
            <a:ext cx="6553835" cy="5159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379065"/>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715</TotalTime>
  <Words>295</Words>
  <Application>Microsoft Office PowerPoint</Application>
  <PresentationFormat>Widescreen</PresentationFormat>
  <Paragraphs>65</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Inter</vt:lpstr>
      <vt:lpstr>Roboto</vt:lpstr>
      <vt:lpstr>Segoe UI Light</vt:lpstr>
      <vt:lpstr>Office Theme</vt:lpstr>
      <vt:lpstr>Housing Price Prediction  By Parul Bhutani Wadhwa Snehal Kathiriya</vt:lpstr>
      <vt:lpstr>Project analysis slide 5</vt:lpstr>
      <vt:lpstr>Project analysis slide 11</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By Parul Bhutani Wadhwa Snehal Kathiriya</dc:title>
  <dc:creator>snehal patel</dc:creator>
  <cp:lastModifiedBy>snehal patel</cp:lastModifiedBy>
  <cp:revision>7</cp:revision>
  <dcterms:created xsi:type="dcterms:W3CDTF">2023-12-07T04:00:29Z</dcterms:created>
  <dcterms:modified xsi:type="dcterms:W3CDTF">2023-12-07T15:55:40Z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