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raj Singh" userId="56857a55401790aa" providerId="LiveId" clId="{66FB2244-9D02-4BE9-813B-97D3CA183354}"/>
    <pc:docChg chg="undo custSel modSld">
      <pc:chgData name="Sutraj Singh" userId="56857a55401790aa" providerId="LiveId" clId="{66FB2244-9D02-4BE9-813B-97D3CA183354}" dt="2023-01-23T02:41:18.864" v="151" actId="20577"/>
      <pc:docMkLst>
        <pc:docMk/>
      </pc:docMkLst>
      <pc:sldChg chg="modSp mod">
        <pc:chgData name="Sutraj Singh" userId="56857a55401790aa" providerId="LiveId" clId="{66FB2244-9D02-4BE9-813B-97D3CA183354}" dt="2023-01-23T01:49:03.829" v="9" actId="27636"/>
        <pc:sldMkLst>
          <pc:docMk/>
          <pc:sldMk cId="936102179" sldId="257"/>
        </pc:sldMkLst>
        <pc:spChg chg="mod">
          <ac:chgData name="Sutraj Singh" userId="56857a55401790aa" providerId="LiveId" clId="{66FB2244-9D02-4BE9-813B-97D3CA183354}" dt="2023-01-23T01:49:03.829" v="9" actId="27636"/>
          <ac:spMkLst>
            <pc:docMk/>
            <pc:sldMk cId="936102179" sldId="257"/>
            <ac:spMk id="6" creationId="{DE915E1D-1B8C-E1EE-CEA8-EA37715F38A1}"/>
          </ac:spMkLst>
        </pc:spChg>
      </pc:sldChg>
      <pc:sldChg chg="modSp mod">
        <pc:chgData name="Sutraj Singh" userId="56857a55401790aa" providerId="LiveId" clId="{66FB2244-9D02-4BE9-813B-97D3CA183354}" dt="2023-01-23T02:41:18.864" v="151" actId="20577"/>
        <pc:sldMkLst>
          <pc:docMk/>
          <pc:sldMk cId="2449736037" sldId="258"/>
        </pc:sldMkLst>
        <pc:spChg chg="mod">
          <ac:chgData name="Sutraj Singh" userId="56857a55401790aa" providerId="LiveId" clId="{66FB2244-9D02-4BE9-813B-97D3CA183354}" dt="2023-01-23T02:41:18.864" v="151" actId="20577"/>
          <ac:spMkLst>
            <pc:docMk/>
            <pc:sldMk cId="2449736037" sldId="258"/>
            <ac:spMk id="4" creationId="{86FEB337-4448-77BB-903D-386956C79BA0}"/>
          </ac:spMkLst>
        </pc:spChg>
      </pc:sldChg>
      <pc:sldChg chg="modSp mod">
        <pc:chgData name="Sutraj Singh" userId="56857a55401790aa" providerId="LiveId" clId="{66FB2244-9D02-4BE9-813B-97D3CA183354}" dt="2023-01-23T01:55:20.487" v="143" actId="20577"/>
        <pc:sldMkLst>
          <pc:docMk/>
          <pc:sldMk cId="2930277638" sldId="260"/>
        </pc:sldMkLst>
        <pc:spChg chg="mod">
          <ac:chgData name="Sutraj Singh" userId="56857a55401790aa" providerId="LiveId" clId="{66FB2244-9D02-4BE9-813B-97D3CA183354}" dt="2023-01-23T01:55:20.487" v="143" actId="20577"/>
          <ac:spMkLst>
            <pc:docMk/>
            <pc:sldMk cId="2930277638" sldId="260"/>
            <ac:spMk id="4" creationId="{34D2BB3F-F37D-D9F0-FE1B-8BDD08B539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2942-61E8-8117-DA3D-7838775A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4BB1-895D-A217-E7F1-B4C043B9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BC04-14A5-E086-D098-28A2BE8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163D-6D62-B3CD-62E1-2EDFC7E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2FB5-C397-B511-423A-E7DFA229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4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771B-170B-A5E8-E487-66B6E519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FB14-3E25-0AF8-ACAC-C57C23EF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7A58-42B2-0A77-F062-070DDD7B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F5FB-7D09-6C9B-47FF-1A107FD3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1F55-37D6-A02D-DC0A-DC45AD72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27382-ED68-FAC8-513B-3F48C57B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B944-9349-5AFD-26FD-D10FD7B6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B838-5B4C-EF66-419F-A638FEEE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A8CA-9763-D013-F153-0A677D4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4D29-A95A-C4D7-9FAA-70E8BFAB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4F20-B546-FD6A-573C-F3CE76EB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3A7C-0657-5A68-F39A-2C7F9C64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3A86-131B-EE93-C2DA-B4BE2021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AEEA-2774-D09F-EAF2-F7ACD5A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2B7F-519F-D251-4E19-E4DAD748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EDFB-19F9-8F55-8301-C76D57AB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B8E4B-7460-98D3-A0E7-B4E70EAB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66C6-399F-8700-80CA-BBFA8DB7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3DEF-C312-AA9B-B056-C6008DF5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EF1F-E42B-30C7-15F6-ED58ECC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4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65F-138B-D666-6220-69175C09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47B0-07AF-ECD6-FD13-F271E7DA3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DB97F-CA4B-F826-D3A5-CDCCBE45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F864-2E0A-F897-F7C7-4EE23E63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405A-6720-81D3-842B-7E20EF3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0F10-7CC5-236B-766D-F44700C9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5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B15-132E-5FA6-88B9-070A302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71CC-00E6-05EC-D507-4878460C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89E04-3CD4-DC89-1958-6176CE44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6D85C-659D-6317-C032-C9A687C04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910E8-F339-8C89-7412-CED3E52C4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B211-6715-0746-85B7-A00BB8E7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63-D48C-18D7-1FE0-48F83007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B72C3-3DB6-0EC3-4931-9E3D2807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6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83F4-21D5-2321-A66C-D51A3C10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DBAD0-8B19-8865-ED6A-D235BAC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1A341-9613-738E-26AA-8CF8048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14E-0FD6-9A60-B3E5-F608F38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1205D-527D-76CC-FF2E-7B2C9FE1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B4A67-9FC7-DC84-FA90-CB28B71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EA6C-D70C-E275-AE8D-9D7D3BD3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6CDE-97A8-9828-9CFE-698FE49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1E4A-1561-0ED7-51A5-DFA5B141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7D4A2-E7CC-4FE6-54CE-8E96D241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9796-33C2-6F07-858E-F7E4202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CDA9-F5C6-F1D3-6E33-2A81237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6C7DC-14AA-CD71-2559-3380DC5C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9811-4BBA-F68A-758A-8A8AEC0F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1F54D-A7B5-3C5D-845E-15F7E638B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6990-96B2-CBB6-C510-6A3B003C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8FCF-A480-019F-22CB-086EEFDC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9C4B-72C0-BEA9-1A16-9B499A8F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1859-68F5-B860-074F-71CB0D5F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D23CD-2821-D876-F1F5-5CD11B69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C271-67E6-6B66-9E36-5580E2FB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0736-AFF4-6D47-501F-5E4B77F7B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8899-06DD-4274-BFEA-C77A6C832F50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3598-C82C-E48A-066F-5954705C6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2CCB-C9E3-64EF-D8EC-80A44189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5CDE-75BE-4095-8A04-EA23403D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5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59A2-2B7E-8D5E-8EFE-DFE59F048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Cases – Vim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F4C74-498F-A663-4D61-63AFBCDD7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-Parul</a:t>
            </a:r>
          </a:p>
        </p:txBody>
      </p:sp>
    </p:spTree>
    <p:extLst>
      <p:ext uri="{BB962C8B-B14F-4D97-AF65-F5344CB8AC3E}">
        <p14:creationId xmlns:p14="http://schemas.microsoft.com/office/powerpoint/2010/main" val="39896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387E-51D0-1925-E27D-6BB3C60E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IN" dirty="0"/>
              <a:t> Vim commands for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5447-F9C8-1059-286E-16531C4C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1774223"/>
          </a:xfrm>
        </p:spPr>
        <p:txBody>
          <a:bodyPr/>
          <a:lstStyle/>
          <a:p>
            <a:r>
              <a:rPr lang="en-IN" dirty="0"/>
              <a:t>Yank is the term used in VIM for Copy and Paste. Hence the command ‘</a:t>
            </a:r>
            <a:r>
              <a:rPr lang="en-IN" dirty="0" err="1"/>
              <a:t>yw</a:t>
            </a:r>
            <a:r>
              <a:rPr lang="en-IN" dirty="0"/>
              <a:t>’ for copying a word where y stands for ‘yank’ and w for ‘word’.</a:t>
            </a:r>
          </a:p>
          <a:p>
            <a:r>
              <a:rPr lang="en-IN" dirty="0"/>
              <a:t>To paste, you ‘p’ which stands for ‘put’.</a:t>
            </a:r>
          </a:p>
        </p:txBody>
      </p:sp>
    </p:spTree>
    <p:extLst>
      <p:ext uri="{BB962C8B-B14F-4D97-AF65-F5344CB8AC3E}">
        <p14:creationId xmlns:p14="http://schemas.microsoft.com/office/powerpoint/2010/main" val="292018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E0B38-F87E-6473-1F70-D07C0362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08" y="818147"/>
            <a:ext cx="10132980" cy="837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000" b="1" dirty="0"/>
              <a:t>Use Case 1 :</a:t>
            </a:r>
            <a:r>
              <a:rPr lang="en-IN" sz="4000" dirty="0"/>
              <a:t> How to Copy line/word/text in VIM Editor ?</a:t>
            </a:r>
            <a:endParaRPr lang="en-IN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915E1D-1B8C-E1EE-CEA8-EA37715F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2408" y="1867301"/>
            <a:ext cx="9401492" cy="172292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yy – To </a:t>
            </a:r>
            <a:r>
              <a:rPr lang="en-IN" sz="2400" u="sng" dirty="0"/>
              <a:t>copy a line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nyy</a:t>
            </a:r>
            <a:r>
              <a:rPr lang="en-IN" sz="2400" dirty="0"/>
              <a:t> – To </a:t>
            </a:r>
            <a:r>
              <a:rPr lang="en-IN" sz="2400" u="sng" dirty="0"/>
              <a:t>copy a line n number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yw</a:t>
            </a:r>
            <a:r>
              <a:rPr lang="en-IN" sz="2400" dirty="0"/>
              <a:t> – To </a:t>
            </a:r>
            <a:r>
              <a:rPr lang="en-IN" sz="2400" u="sng" dirty="0"/>
              <a:t>copy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y$ - To </a:t>
            </a:r>
            <a:r>
              <a:rPr lang="en-IN" sz="2400" u="sng" dirty="0"/>
              <a:t>copy text from</a:t>
            </a:r>
            <a:r>
              <a:rPr lang="en-IN" sz="2400" dirty="0"/>
              <a:t> wherever cursor is pointing to the end of the line.</a:t>
            </a:r>
          </a:p>
        </p:txBody>
      </p:sp>
    </p:spTree>
    <p:extLst>
      <p:ext uri="{BB962C8B-B14F-4D97-AF65-F5344CB8AC3E}">
        <p14:creationId xmlns:p14="http://schemas.microsoft.com/office/powerpoint/2010/main" val="9361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05B7-4A5D-06F9-8738-02CA4641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847023"/>
            <a:ext cx="10318282" cy="7988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600" b="1" dirty="0"/>
              <a:t>Use Case 2 :</a:t>
            </a:r>
            <a:r>
              <a:rPr lang="en-IN" sz="3600" dirty="0"/>
              <a:t> How to delete line/word/text in VIM Editor ?</a:t>
            </a:r>
            <a:endParaRPr lang="en-IN" dirty="0"/>
          </a:p>
          <a:p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EB337-4448-77BB-903D-386956C7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404" y="1828800"/>
            <a:ext cx="10626291" cy="40666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 – To </a:t>
            </a:r>
            <a:r>
              <a:rPr lang="en-IN" sz="2400" u="sng" dirty="0"/>
              <a:t>delete highlighted text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dd – To </a:t>
            </a:r>
            <a:r>
              <a:rPr lang="en-IN" sz="2400" u="sng" dirty="0"/>
              <a:t>delete/cut a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dw</a:t>
            </a:r>
            <a:r>
              <a:rPr lang="en-IN" sz="2400" dirty="0"/>
              <a:t> – To </a:t>
            </a:r>
            <a:r>
              <a:rPr lang="en-IN" sz="2400" u="sng" dirty="0"/>
              <a:t>delete a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 – To delete everything from wherever cursor is pointing to the end of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d0 – To delete everything from wherever cursor is pointing to the beginning of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dgg</a:t>
            </a:r>
            <a:r>
              <a:rPr lang="en-IN" sz="2400" dirty="0"/>
              <a:t> – To delete everything from wherever cursor is pointing to the beginning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dG</a:t>
            </a:r>
            <a:r>
              <a:rPr lang="en-IN" sz="2400" dirty="0"/>
              <a:t> – To delete everything from wherever cursor is pointing to the end </a:t>
            </a:r>
            <a:r>
              <a:rPr lang="en-IN" sz="2400"/>
              <a:t>of file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x – To </a:t>
            </a:r>
            <a:r>
              <a:rPr lang="en-IN" sz="2400" u="sng" dirty="0"/>
              <a:t>delete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24497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479E-2D16-E0FA-B853-4824223C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7" y="693019"/>
            <a:ext cx="10248516" cy="981777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Use Case 3 :</a:t>
            </a:r>
            <a:r>
              <a:rPr lang="en-IN" sz="3200" dirty="0"/>
              <a:t> How to repeat/repeat/undo in VIM Editor 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2BB3F-F37D-D9F0-FE1B-8BDD08B5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024" y="1761423"/>
            <a:ext cx="9760017" cy="4107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 – To </a:t>
            </a:r>
            <a:r>
              <a:rPr lang="en-IN" sz="2400" u="sng" dirty="0"/>
              <a:t>undo last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u# - To </a:t>
            </a:r>
            <a:r>
              <a:rPr lang="en-IN" sz="2400" u="sng" dirty="0"/>
              <a:t>undo multiple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Ctrl + r – To </a:t>
            </a:r>
            <a:r>
              <a:rPr lang="en-IN" sz="2400" u="sng" dirty="0"/>
              <a:t>redo the last 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. – To </a:t>
            </a:r>
            <a:r>
              <a:rPr lang="en-IN" sz="2400" u="sng" dirty="0"/>
              <a:t>repeat last action</a:t>
            </a:r>
          </a:p>
          <a:p>
            <a:endParaRPr lang="en-IN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2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Cases – Vim Editor</vt:lpstr>
      <vt:lpstr> Vim commands for Editing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– Vim Editor</dc:title>
  <dc:creator>Parul Godwal</dc:creator>
  <cp:lastModifiedBy>Sutraj Singh</cp:lastModifiedBy>
  <cp:revision>1</cp:revision>
  <dcterms:created xsi:type="dcterms:W3CDTF">2023-01-22T19:10:36Z</dcterms:created>
  <dcterms:modified xsi:type="dcterms:W3CDTF">2023-01-23T02:41:19Z</dcterms:modified>
</cp:coreProperties>
</file>