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9" r:id="rId4"/>
    <p:sldId id="300" r:id="rId5"/>
    <p:sldId id="301" r:id="rId6"/>
    <p:sldId id="260" r:id="rId7"/>
    <p:sldId id="290" r:id="rId8"/>
    <p:sldId id="303" r:id="rId9"/>
    <p:sldId id="304" r:id="rId10"/>
    <p:sldId id="262" r:id="rId11"/>
    <p:sldId id="302" r:id="rId12"/>
    <p:sldId id="263" r:id="rId13"/>
    <p:sldId id="278" r:id="rId14"/>
    <p:sldId id="285" r:id="rId15"/>
    <p:sldId id="292" r:id="rId16"/>
    <p:sldId id="293" r:id="rId17"/>
    <p:sldId id="294" r:id="rId18"/>
    <p:sldId id="295" r:id="rId19"/>
    <p:sldId id="296" r:id="rId20"/>
    <p:sldId id="297" r:id="rId21"/>
    <p:sldId id="298" r:id="rId22"/>
    <p:sldId id="299" r:id="rId23"/>
    <p:sldId id="305" r:id="rId24"/>
    <p:sldId id="306" r:id="rId25"/>
    <p:sldId id="307" r:id="rId26"/>
    <p:sldId id="308" r:id="rId27"/>
    <p:sldId id="309" r:id="rId28"/>
    <p:sldId id="280" r:id="rId29"/>
    <p:sldId id="286" r:id="rId30"/>
    <p:sldId id="281" r:id="rId31"/>
    <p:sldId id="287" r:id="rId32"/>
    <p:sldId id="270" r:id="rId33"/>
    <p:sldId id="282" r:id="rId34"/>
    <p:sldId id="283" r:id="rId35"/>
    <p:sldId id="273" r:id="rId36"/>
    <p:sldId id="288" r:id="rId37"/>
    <p:sldId id="291" r:id="rId38"/>
    <p:sldId id="276"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0C0C0"/>
    <a:srgbClr val="447EC4"/>
    <a:srgbClr val="2A684C"/>
    <a:srgbClr val="CFDB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64" autoAdjust="0"/>
    <p:restoredTop sz="94660" autoAdjust="0"/>
  </p:normalViewPr>
  <p:slideViewPr>
    <p:cSldViewPr>
      <p:cViewPr varScale="1">
        <p:scale>
          <a:sx n="70" d="100"/>
          <a:sy n="70" d="100"/>
        </p:scale>
        <p:origin x="138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descr="a1"/>
          <p:cNvSpPr>
            <a:spLocks noChangeArrowheads="1"/>
          </p:cNvSpPr>
          <p:nvPr/>
        </p:nvSpPr>
        <p:spPr bwMode="gray">
          <a:xfrm>
            <a:off x="2286000" y="0"/>
            <a:ext cx="2286000" cy="3124200"/>
          </a:xfrm>
          <a:prstGeom prst="rect">
            <a:avLst/>
          </a:prstGeom>
          <a:blipFill dpi="0" rotWithShape="1">
            <a:blip r:embed="rId2" cstate="print"/>
            <a:srcRect/>
            <a:stretch>
              <a:fillRect/>
            </a:stretch>
          </a:blipFill>
          <a:ln w="9525">
            <a:noFill/>
            <a:miter lim="800000"/>
            <a:headEnd/>
            <a:tailEnd/>
          </a:ln>
          <a:effectLst/>
        </p:spPr>
        <p:txBody>
          <a:bodyPr wrap="none" anchor="ctr"/>
          <a:lstStyle/>
          <a:p>
            <a:endParaRPr lang="zh-CN" altLang="en-US">
              <a:ea typeface="宋体" charset="-122"/>
            </a:endParaRPr>
          </a:p>
        </p:txBody>
      </p:sp>
      <p:sp>
        <p:nvSpPr>
          <p:cNvPr id="5" name="Rectangle 18"/>
          <p:cNvSpPr>
            <a:spLocks noChangeArrowheads="1"/>
          </p:cNvSpPr>
          <p:nvPr/>
        </p:nvSpPr>
        <p:spPr bwMode="gray">
          <a:xfrm>
            <a:off x="0" y="0"/>
            <a:ext cx="2209800" cy="3124200"/>
          </a:xfrm>
          <a:prstGeom prst="rect">
            <a:avLst/>
          </a:prstGeom>
          <a:solidFill>
            <a:schemeClr val="accent1"/>
          </a:solidFill>
          <a:ln w="9525">
            <a:noFill/>
            <a:miter lim="800000"/>
            <a:headEnd/>
            <a:tailEnd/>
          </a:ln>
          <a:effectLst/>
        </p:spPr>
        <p:txBody>
          <a:bodyPr wrap="none" anchor="ctr"/>
          <a:lstStyle/>
          <a:p>
            <a:endParaRPr lang="zh-CN" altLang="en-US">
              <a:ea typeface="宋体" charset="-122"/>
            </a:endParaRPr>
          </a:p>
        </p:txBody>
      </p:sp>
      <p:sp>
        <p:nvSpPr>
          <p:cNvPr id="6" name="Rectangle 19"/>
          <p:cNvSpPr>
            <a:spLocks noChangeArrowheads="1"/>
          </p:cNvSpPr>
          <p:nvPr/>
        </p:nvSpPr>
        <p:spPr bwMode="gray">
          <a:xfrm>
            <a:off x="4648200" y="0"/>
            <a:ext cx="2209800" cy="3124200"/>
          </a:xfrm>
          <a:prstGeom prst="rect">
            <a:avLst/>
          </a:prstGeom>
          <a:solidFill>
            <a:schemeClr val="tx2"/>
          </a:solidFill>
          <a:ln w="9525">
            <a:noFill/>
            <a:miter lim="800000"/>
            <a:headEnd/>
            <a:tailEnd/>
          </a:ln>
          <a:effectLst/>
        </p:spPr>
        <p:txBody>
          <a:bodyPr wrap="none" anchor="ctr"/>
          <a:lstStyle/>
          <a:p>
            <a:endParaRPr lang="zh-CN" altLang="en-US">
              <a:ea typeface="宋体" charset="-122"/>
            </a:endParaRPr>
          </a:p>
        </p:txBody>
      </p:sp>
      <p:sp>
        <p:nvSpPr>
          <p:cNvPr id="7" name="Rectangle 20" descr="a2"/>
          <p:cNvSpPr>
            <a:spLocks noChangeArrowheads="1"/>
          </p:cNvSpPr>
          <p:nvPr/>
        </p:nvSpPr>
        <p:spPr bwMode="gray">
          <a:xfrm>
            <a:off x="6934200" y="0"/>
            <a:ext cx="2209800" cy="3124200"/>
          </a:xfrm>
          <a:prstGeom prst="rect">
            <a:avLst/>
          </a:prstGeom>
          <a:blipFill dpi="0" rotWithShape="1">
            <a:blip r:embed="rId3" cstate="print"/>
            <a:srcRect/>
            <a:stretch>
              <a:fillRect/>
            </a:stretch>
          </a:blipFill>
          <a:ln w="9525">
            <a:noFill/>
            <a:miter lim="800000"/>
            <a:headEnd/>
            <a:tailEnd/>
          </a:ln>
          <a:effectLst/>
        </p:spPr>
        <p:txBody>
          <a:bodyPr wrap="none" anchor="ctr"/>
          <a:lstStyle/>
          <a:p>
            <a:endParaRPr lang="zh-CN" altLang="en-US">
              <a:ea typeface="宋体" charset="-122"/>
            </a:endParaRPr>
          </a:p>
        </p:txBody>
      </p:sp>
      <p:sp>
        <p:nvSpPr>
          <p:cNvPr id="8" name="Rectangle 21"/>
          <p:cNvSpPr>
            <a:spLocks noChangeArrowheads="1"/>
          </p:cNvSpPr>
          <p:nvPr/>
        </p:nvSpPr>
        <p:spPr bwMode="gray">
          <a:xfrm>
            <a:off x="2286000" y="3124200"/>
            <a:ext cx="6858000" cy="609600"/>
          </a:xfrm>
          <a:prstGeom prst="rect">
            <a:avLst/>
          </a:prstGeom>
          <a:solidFill>
            <a:schemeClr val="tx1"/>
          </a:solidFill>
          <a:ln w="9525">
            <a:noFill/>
            <a:miter lim="800000"/>
            <a:headEnd/>
            <a:tailEnd/>
          </a:ln>
          <a:effectLst/>
        </p:spPr>
        <p:txBody>
          <a:bodyPr wrap="none" anchor="ctr"/>
          <a:lstStyle/>
          <a:p>
            <a:endParaRPr lang="zh-CN" altLang="en-US">
              <a:ea typeface="宋体" charset="-122"/>
            </a:endParaRPr>
          </a:p>
        </p:txBody>
      </p:sp>
      <p:sp>
        <p:nvSpPr>
          <p:cNvPr id="9" name="Rectangle 22"/>
          <p:cNvSpPr>
            <a:spLocks noChangeArrowheads="1"/>
          </p:cNvSpPr>
          <p:nvPr/>
        </p:nvSpPr>
        <p:spPr bwMode="gray">
          <a:xfrm>
            <a:off x="0" y="3124200"/>
            <a:ext cx="9144000" cy="152400"/>
          </a:xfrm>
          <a:prstGeom prst="rect">
            <a:avLst/>
          </a:prstGeom>
          <a:solidFill>
            <a:schemeClr val="tx1"/>
          </a:solidFill>
          <a:ln w="9525">
            <a:noFill/>
            <a:miter lim="800000"/>
            <a:headEnd/>
            <a:tailEnd/>
          </a:ln>
          <a:effectLst/>
        </p:spPr>
        <p:txBody>
          <a:bodyPr wrap="none" anchor="ctr"/>
          <a:lstStyle/>
          <a:p>
            <a:endParaRPr lang="zh-CN" altLang="en-US">
              <a:ea typeface="宋体" charset="-122"/>
            </a:endParaRPr>
          </a:p>
        </p:txBody>
      </p:sp>
      <p:sp>
        <p:nvSpPr>
          <p:cNvPr id="10" name="Text Box 14"/>
          <p:cNvSpPr txBox="1">
            <a:spLocks noChangeArrowheads="1"/>
          </p:cNvSpPr>
          <p:nvPr/>
        </p:nvSpPr>
        <p:spPr bwMode="auto">
          <a:xfrm>
            <a:off x="444500" y="2514600"/>
            <a:ext cx="1765300" cy="519113"/>
          </a:xfrm>
          <a:prstGeom prst="rect">
            <a:avLst/>
          </a:prstGeom>
          <a:noFill/>
          <a:ln w="9525">
            <a:noFill/>
            <a:miter lim="800000"/>
            <a:headEnd/>
            <a:tailEnd/>
          </a:ln>
          <a:effectLst/>
        </p:spPr>
        <p:txBody>
          <a:bodyPr>
            <a:spAutoFit/>
          </a:bodyPr>
          <a:lstStyle/>
          <a:p>
            <a:r>
              <a:rPr lang="en-US" altLang="zh-CN" sz="2800" b="1">
                <a:solidFill>
                  <a:schemeClr val="bg1"/>
                </a:solidFill>
                <a:latin typeface="Arial Black" pitchFamily="34" charset="0"/>
                <a:ea typeface="宋体" charset="-122"/>
              </a:rPr>
              <a:t>L o g o</a:t>
            </a:r>
          </a:p>
        </p:txBody>
      </p:sp>
      <p:sp>
        <p:nvSpPr>
          <p:cNvPr id="3074" name="Rectangle 2"/>
          <p:cNvSpPr>
            <a:spLocks noGrp="1" noChangeArrowheads="1"/>
          </p:cNvSpPr>
          <p:nvPr>
            <p:ph type="ctrTitle"/>
          </p:nvPr>
        </p:nvSpPr>
        <p:spPr>
          <a:xfrm>
            <a:off x="2286000" y="3048000"/>
            <a:ext cx="6705600" cy="685800"/>
          </a:xfrm>
        </p:spPr>
        <p:txBody>
          <a:bodyPr/>
          <a:lstStyle>
            <a:lvl1pPr algn="ctr">
              <a:defRPr sz="3600"/>
            </a:lvl1pPr>
          </a:lstStyle>
          <a:p>
            <a:pPr lvl="0"/>
            <a:r>
              <a:rPr lang="en-US" altLang="zh-CN" noProof="0" smtClean="0"/>
              <a:t>Click to edit Master title style</a:t>
            </a:r>
          </a:p>
        </p:txBody>
      </p:sp>
      <p:sp>
        <p:nvSpPr>
          <p:cNvPr id="3075" name="Rectangle 3"/>
          <p:cNvSpPr>
            <a:spLocks noGrp="1" noChangeArrowheads="1"/>
          </p:cNvSpPr>
          <p:nvPr>
            <p:ph type="subTitle" idx="1"/>
          </p:nvPr>
        </p:nvSpPr>
        <p:spPr bwMode="gray">
          <a:xfrm>
            <a:off x="2286000" y="3886200"/>
            <a:ext cx="6719888" cy="381000"/>
          </a:xfrm>
        </p:spPr>
        <p:txBody>
          <a:bodyPr/>
          <a:lstStyle>
            <a:lvl1pPr marL="0" indent="0">
              <a:buFont typeface="Wingdings" pitchFamily="2" charset="2"/>
              <a:buNone/>
              <a:defRPr sz="2000">
                <a:latin typeface="Verdana" pitchFamily="34" charset="0"/>
              </a:defRPr>
            </a:lvl1pPr>
          </a:lstStyle>
          <a:p>
            <a:pPr lvl="0"/>
            <a:r>
              <a:rPr lang="en-US" altLang="zh-CN" noProof="0" smtClean="0"/>
              <a:t>Click to edit Master subtitle style</a:t>
            </a:r>
          </a:p>
        </p:txBody>
      </p:sp>
      <p:sp>
        <p:nvSpPr>
          <p:cNvPr id="11" name="Rectangle 4"/>
          <p:cNvSpPr>
            <a:spLocks noGrp="1" noChangeArrowheads="1"/>
          </p:cNvSpPr>
          <p:nvPr>
            <p:ph type="dt" sz="half" idx="10"/>
          </p:nvPr>
        </p:nvSpPr>
        <p:spPr bwMode="gray">
          <a:xfrm>
            <a:off x="457200" y="6551613"/>
            <a:ext cx="2133600" cy="16986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effectLst/>
                <a:latin typeface="Arial" charset="0"/>
              </a:defRPr>
            </a:lvl1pPr>
          </a:lstStyle>
          <a:p>
            <a:endParaRPr lang="en-US" altLang="zh-CN"/>
          </a:p>
        </p:txBody>
      </p:sp>
      <p:sp>
        <p:nvSpPr>
          <p:cNvPr id="12" name="Rectangle 5"/>
          <p:cNvSpPr>
            <a:spLocks noGrp="1" noChangeArrowheads="1"/>
          </p:cNvSpPr>
          <p:nvPr>
            <p:ph type="ftr" sz="quarter" idx="11"/>
          </p:nvPr>
        </p:nvSpPr>
        <p:spPr bwMode="gray">
          <a:xfrm>
            <a:off x="3124200" y="6553200"/>
            <a:ext cx="2895600" cy="1682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a:effectLst/>
                <a:latin typeface="Arial" charset="0"/>
              </a:defRPr>
            </a:lvl1pPr>
          </a:lstStyle>
          <a:p>
            <a:endParaRPr lang="en-US" altLang="zh-CN"/>
          </a:p>
        </p:txBody>
      </p:sp>
      <p:sp>
        <p:nvSpPr>
          <p:cNvPr id="13" name="Rectangle 6"/>
          <p:cNvSpPr>
            <a:spLocks noGrp="1" noChangeArrowheads="1"/>
          </p:cNvSpPr>
          <p:nvPr>
            <p:ph type="sldNum" sz="quarter" idx="12"/>
          </p:nvPr>
        </p:nvSpPr>
        <p:spPr bwMode="gray">
          <a:xfrm>
            <a:off x="6553200" y="6553200"/>
            <a:ext cx="2133600" cy="1682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a:defRPr>
                <a:effectLst/>
                <a:latin typeface="Arial" charset="0"/>
              </a:defRPr>
            </a:lvl1pPr>
          </a:lstStyle>
          <a:p>
            <a:fld id="{6EE016D4-486E-4258-AFCD-5102336AB2DB}"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6"/>
          <p:cNvSpPr>
            <a:spLocks noGrp="1" noChangeArrowheads="1"/>
          </p:cNvSpPr>
          <p:nvPr>
            <p:ph type="sldNum" sz="quarter" idx="12"/>
          </p:nvPr>
        </p:nvSpPr>
        <p:spPr>
          <a:ln/>
        </p:spPr>
        <p:txBody>
          <a:bodyPr/>
          <a:lstStyle>
            <a:lvl1pPr>
              <a:defRPr/>
            </a:lvl1pPr>
          </a:lstStyle>
          <a:p>
            <a:fld id="{EFDC1AF0-CC03-4712-99B1-022A2564426A}"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31838"/>
            <a:ext cx="2057400" cy="5567362"/>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731838"/>
            <a:ext cx="6019800" cy="5567362"/>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6"/>
          <p:cNvSpPr>
            <a:spLocks noGrp="1" noChangeArrowheads="1"/>
          </p:cNvSpPr>
          <p:nvPr>
            <p:ph type="sldNum" sz="quarter" idx="12"/>
          </p:nvPr>
        </p:nvSpPr>
        <p:spPr>
          <a:ln/>
        </p:spPr>
        <p:txBody>
          <a:bodyPr/>
          <a:lstStyle>
            <a:lvl1pPr>
              <a:defRPr/>
            </a:lvl1pPr>
          </a:lstStyle>
          <a:p>
            <a:fld id="{ED7DBE81-1D0B-4B4D-9D23-E87D2F1D1C1A}"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33425" y="731838"/>
            <a:ext cx="7800975" cy="563562"/>
          </a:xfrm>
        </p:spPr>
        <p:txBody>
          <a:bodyPr/>
          <a:lstStyle/>
          <a:p>
            <a:r>
              <a:rPr lang="en-US" altLang="zh-CN" smtClean="0"/>
              <a:t>Click to edit Master title style</a:t>
            </a:r>
            <a:endParaRPr lang="zh-CN" altLang="en-US"/>
          </a:p>
        </p:txBody>
      </p:sp>
      <p:sp>
        <p:nvSpPr>
          <p:cNvPr id="3" name="Table Placeholder 2"/>
          <p:cNvSpPr>
            <a:spLocks noGrp="1"/>
          </p:cNvSpPr>
          <p:nvPr>
            <p:ph type="tbl" idx="1"/>
          </p:nvPr>
        </p:nvSpPr>
        <p:spPr>
          <a:xfrm>
            <a:off x="457200" y="1419225"/>
            <a:ext cx="8229600" cy="4879975"/>
          </a:xfrm>
        </p:spPr>
        <p:txBody>
          <a:bodyPr/>
          <a:lstStyle/>
          <a:p>
            <a:pPr lvl="0"/>
            <a:r>
              <a:rPr lang="en-US" altLang="zh-CN" noProof="0" smtClean="0"/>
              <a:t>Click icon to add table</a:t>
            </a:r>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6"/>
          <p:cNvSpPr>
            <a:spLocks noGrp="1" noChangeArrowheads="1"/>
          </p:cNvSpPr>
          <p:nvPr>
            <p:ph type="sldNum" sz="quarter" idx="12"/>
          </p:nvPr>
        </p:nvSpPr>
        <p:spPr>
          <a:ln/>
        </p:spPr>
        <p:txBody>
          <a:bodyPr/>
          <a:lstStyle>
            <a:lvl1pPr>
              <a:defRPr/>
            </a:lvl1pPr>
          </a:lstStyle>
          <a:p>
            <a:fld id="{A1F8F56D-4D94-4C00-BEA8-BEEEB9B65B9C}"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6"/>
          <p:cNvSpPr>
            <a:spLocks noGrp="1" noChangeArrowheads="1"/>
          </p:cNvSpPr>
          <p:nvPr>
            <p:ph type="sldNum" sz="quarter" idx="12"/>
          </p:nvPr>
        </p:nvSpPr>
        <p:spPr>
          <a:ln/>
        </p:spPr>
        <p:txBody>
          <a:bodyPr/>
          <a:lstStyle>
            <a:lvl1pPr>
              <a:defRPr/>
            </a:lvl1pPr>
          </a:lstStyle>
          <a:p>
            <a:fld id="{9AE5F6FE-6F11-4975-9E46-2D9BF82FC8F2}"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6" name="Rectangle 6"/>
          <p:cNvSpPr>
            <a:spLocks noGrp="1" noChangeArrowheads="1"/>
          </p:cNvSpPr>
          <p:nvPr>
            <p:ph type="sldNum" sz="quarter" idx="12"/>
          </p:nvPr>
        </p:nvSpPr>
        <p:spPr>
          <a:ln/>
        </p:spPr>
        <p:txBody>
          <a:bodyPr/>
          <a:lstStyle>
            <a:lvl1pPr>
              <a:defRPr/>
            </a:lvl1pPr>
          </a:lstStyle>
          <a:p>
            <a:fld id="{E835040D-6EDC-498D-B0C6-57F500E6141E}"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6"/>
          <p:cNvSpPr>
            <a:spLocks noGrp="1" noChangeArrowheads="1"/>
          </p:cNvSpPr>
          <p:nvPr>
            <p:ph type="sldNum" sz="quarter" idx="12"/>
          </p:nvPr>
        </p:nvSpPr>
        <p:spPr>
          <a:ln/>
        </p:spPr>
        <p:txBody>
          <a:bodyPr/>
          <a:lstStyle>
            <a:lvl1pPr>
              <a:defRPr/>
            </a:lvl1pPr>
          </a:lstStyle>
          <a:p>
            <a:fld id="{37D8FEE1-5526-4BE4-B408-66257D8DDCC5}"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9" name="Rectangle 6"/>
          <p:cNvSpPr>
            <a:spLocks noGrp="1" noChangeArrowheads="1"/>
          </p:cNvSpPr>
          <p:nvPr>
            <p:ph type="sldNum" sz="quarter" idx="12"/>
          </p:nvPr>
        </p:nvSpPr>
        <p:spPr>
          <a:ln/>
        </p:spPr>
        <p:txBody>
          <a:bodyPr/>
          <a:lstStyle>
            <a:lvl1pPr>
              <a:defRPr/>
            </a:lvl1pPr>
          </a:lstStyle>
          <a:p>
            <a:fld id="{E75C6262-A5AD-4BCD-BC61-3D949C77AAC0}"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5" name="Rectangle 6"/>
          <p:cNvSpPr>
            <a:spLocks noGrp="1" noChangeArrowheads="1"/>
          </p:cNvSpPr>
          <p:nvPr>
            <p:ph type="sldNum" sz="quarter" idx="12"/>
          </p:nvPr>
        </p:nvSpPr>
        <p:spPr>
          <a:ln/>
        </p:spPr>
        <p:txBody>
          <a:bodyPr/>
          <a:lstStyle>
            <a:lvl1pPr>
              <a:defRPr/>
            </a:lvl1pPr>
          </a:lstStyle>
          <a:p>
            <a:fld id="{2AEBFC67-D792-446B-84A9-F389EF77CB08}"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4" name="Rectangle 6"/>
          <p:cNvSpPr>
            <a:spLocks noGrp="1" noChangeArrowheads="1"/>
          </p:cNvSpPr>
          <p:nvPr>
            <p:ph type="sldNum" sz="quarter" idx="12"/>
          </p:nvPr>
        </p:nvSpPr>
        <p:spPr>
          <a:ln/>
        </p:spPr>
        <p:txBody>
          <a:bodyPr/>
          <a:lstStyle>
            <a:lvl1pPr>
              <a:defRPr/>
            </a:lvl1pPr>
          </a:lstStyle>
          <a:p>
            <a:fld id="{5A5FEBC0-7F7F-4AD1-8BEE-88E399327798}"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6"/>
          <p:cNvSpPr>
            <a:spLocks noGrp="1" noChangeArrowheads="1"/>
          </p:cNvSpPr>
          <p:nvPr>
            <p:ph type="sldNum" sz="quarter" idx="12"/>
          </p:nvPr>
        </p:nvSpPr>
        <p:spPr>
          <a:ln/>
        </p:spPr>
        <p:txBody>
          <a:bodyPr/>
          <a:lstStyle>
            <a:lvl1pPr>
              <a:defRPr/>
            </a:lvl1pPr>
          </a:lstStyle>
          <a:p>
            <a:fld id="{41F3956D-1456-4BA3-8000-E618A055FA8B}"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smtClean="0"/>
              <a:t>Click icon to add picture</a:t>
            </a:r>
            <a:endParaRPr lang="zh-CN" alt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www.themegallery.com</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Company Logo</a:t>
            </a:r>
          </a:p>
        </p:txBody>
      </p:sp>
      <p:sp>
        <p:nvSpPr>
          <p:cNvPr id="7" name="Rectangle 6"/>
          <p:cNvSpPr>
            <a:spLocks noGrp="1" noChangeArrowheads="1"/>
          </p:cNvSpPr>
          <p:nvPr>
            <p:ph type="sldNum" sz="quarter" idx="12"/>
          </p:nvPr>
        </p:nvSpPr>
        <p:spPr>
          <a:ln/>
        </p:spPr>
        <p:txBody>
          <a:bodyPr/>
          <a:lstStyle>
            <a:lvl1pPr>
              <a:defRPr/>
            </a:lvl1pPr>
          </a:lstStyle>
          <a:p>
            <a:fld id="{769413B4-6029-4AA8-A14D-2B597516CDD1}"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3" descr="a1"/>
          <p:cNvSpPr>
            <a:spLocks noChangeArrowheads="1"/>
          </p:cNvSpPr>
          <p:nvPr/>
        </p:nvSpPr>
        <p:spPr bwMode="gray">
          <a:xfrm>
            <a:off x="592138" y="0"/>
            <a:ext cx="2066925" cy="838200"/>
          </a:xfrm>
          <a:prstGeom prst="rect">
            <a:avLst/>
          </a:prstGeom>
          <a:blipFill dpi="0" rotWithShape="1">
            <a:blip r:embed="rId14" cstate="print"/>
            <a:srcRect/>
            <a:stretch>
              <a:fillRect/>
            </a:stretch>
          </a:blipFill>
          <a:ln w="9525">
            <a:noFill/>
            <a:miter lim="800000"/>
            <a:headEnd/>
            <a:tailEnd/>
          </a:ln>
          <a:effectLst/>
        </p:spPr>
        <p:txBody>
          <a:bodyPr wrap="none" anchor="ctr"/>
          <a:lstStyle/>
          <a:p>
            <a:endParaRPr lang="zh-CN" altLang="en-US">
              <a:ea typeface="宋体" charset="-122"/>
            </a:endParaRPr>
          </a:p>
        </p:txBody>
      </p:sp>
      <p:sp>
        <p:nvSpPr>
          <p:cNvPr id="1027" name="Rectangle 24"/>
          <p:cNvSpPr>
            <a:spLocks noChangeArrowheads="1"/>
          </p:cNvSpPr>
          <p:nvPr/>
        </p:nvSpPr>
        <p:spPr bwMode="gray">
          <a:xfrm>
            <a:off x="2730500" y="0"/>
            <a:ext cx="2138363" cy="838200"/>
          </a:xfrm>
          <a:prstGeom prst="rect">
            <a:avLst/>
          </a:prstGeom>
          <a:solidFill>
            <a:schemeClr val="tx2"/>
          </a:solidFill>
          <a:ln w="9525">
            <a:noFill/>
            <a:miter lim="800000"/>
            <a:headEnd/>
            <a:tailEnd/>
          </a:ln>
          <a:effectLst/>
        </p:spPr>
        <p:txBody>
          <a:bodyPr wrap="none" anchor="ctr"/>
          <a:lstStyle/>
          <a:p>
            <a:endParaRPr lang="zh-CN" altLang="en-US">
              <a:ea typeface="宋体" charset="-122"/>
            </a:endParaRPr>
          </a:p>
        </p:txBody>
      </p:sp>
      <p:sp>
        <p:nvSpPr>
          <p:cNvPr id="1028" name="Rectangle 25" descr="a2"/>
          <p:cNvSpPr>
            <a:spLocks noChangeArrowheads="1"/>
          </p:cNvSpPr>
          <p:nvPr/>
        </p:nvSpPr>
        <p:spPr bwMode="gray">
          <a:xfrm>
            <a:off x="4938713" y="0"/>
            <a:ext cx="2066925" cy="838200"/>
          </a:xfrm>
          <a:prstGeom prst="rect">
            <a:avLst/>
          </a:prstGeom>
          <a:blipFill dpi="0" rotWithShape="1">
            <a:blip r:embed="rId15" cstate="print"/>
            <a:srcRect/>
            <a:stretch>
              <a:fillRect/>
            </a:stretch>
          </a:blipFill>
          <a:ln w="9525">
            <a:noFill/>
            <a:miter lim="800000"/>
            <a:headEnd/>
            <a:tailEnd/>
          </a:ln>
          <a:effectLst/>
        </p:spPr>
        <p:txBody>
          <a:bodyPr wrap="none" anchor="ctr"/>
          <a:lstStyle/>
          <a:p>
            <a:endParaRPr lang="zh-CN" altLang="en-US">
              <a:ea typeface="宋体" charset="-122"/>
            </a:endParaRPr>
          </a:p>
        </p:txBody>
      </p:sp>
      <p:sp>
        <p:nvSpPr>
          <p:cNvPr id="1029" name="Rectangle 26"/>
          <p:cNvSpPr>
            <a:spLocks noChangeArrowheads="1"/>
          </p:cNvSpPr>
          <p:nvPr/>
        </p:nvSpPr>
        <p:spPr bwMode="gray">
          <a:xfrm>
            <a:off x="7077075" y="0"/>
            <a:ext cx="2066925" cy="838200"/>
          </a:xfrm>
          <a:prstGeom prst="rect">
            <a:avLst/>
          </a:prstGeom>
          <a:solidFill>
            <a:schemeClr val="accent1"/>
          </a:solidFill>
          <a:ln w="9525">
            <a:noFill/>
            <a:miter lim="800000"/>
            <a:headEnd/>
            <a:tailEnd/>
          </a:ln>
          <a:effectLst/>
        </p:spPr>
        <p:txBody>
          <a:bodyPr wrap="none" anchor="ctr"/>
          <a:lstStyle/>
          <a:p>
            <a:r>
              <a:rPr lang="en-IN" altLang="zh-CN" dirty="0" smtClean="0">
                <a:ea typeface="宋体" charset="-122"/>
              </a:rPr>
              <a:t>Blazing Arrows</a:t>
            </a:r>
            <a:endParaRPr lang="zh-CN" altLang="en-US" dirty="0">
              <a:ea typeface="宋体" charset="-122"/>
            </a:endParaRPr>
          </a:p>
        </p:txBody>
      </p:sp>
      <p:sp>
        <p:nvSpPr>
          <p:cNvPr id="1030" name="Rectangle 30"/>
          <p:cNvSpPr>
            <a:spLocks noChangeArrowheads="1"/>
          </p:cNvSpPr>
          <p:nvPr/>
        </p:nvSpPr>
        <p:spPr bwMode="gray">
          <a:xfrm>
            <a:off x="457200" y="6477000"/>
            <a:ext cx="8686800" cy="381000"/>
          </a:xfrm>
          <a:prstGeom prst="rect">
            <a:avLst/>
          </a:prstGeom>
          <a:solidFill>
            <a:schemeClr val="bg2"/>
          </a:solidFill>
          <a:ln w="9525">
            <a:noFill/>
            <a:miter lim="800000"/>
            <a:headEnd/>
            <a:tailEnd/>
          </a:ln>
          <a:effectLst/>
        </p:spPr>
        <p:txBody>
          <a:bodyPr wrap="none" anchor="ctr"/>
          <a:lstStyle/>
          <a:p>
            <a:endParaRPr lang="zh-CN" altLang="en-US">
              <a:ea typeface="宋体" charset="-122"/>
            </a:endParaRPr>
          </a:p>
        </p:txBody>
      </p:sp>
      <p:grpSp>
        <p:nvGrpSpPr>
          <p:cNvPr id="1031" name="Group 27"/>
          <p:cNvGrpSpPr>
            <a:grpSpLocks/>
          </p:cNvGrpSpPr>
          <p:nvPr/>
        </p:nvGrpSpPr>
        <p:grpSpPr bwMode="auto">
          <a:xfrm>
            <a:off x="0" y="685800"/>
            <a:ext cx="9144000" cy="609600"/>
            <a:chOff x="0" y="432"/>
            <a:chExt cx="5760" cy="384"/>
          </a:xfrm>
        </p:grpSpPr>
        <p:sp>
          <p:nvSpPr>
            <p:cNvPr id="1038" name="Rectangle 28"/>
            <p:cNvSpPr>
              <a:spLocks noChangeArrowheads="1"/>
            </p:cNvSpPr>
            <p:nvPr/>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zh-CN" altLang="en-US">
                <a:ea typeface="宋体" charset="-122"/>
              </a:endParaRPr>
            </a:p>
          </p:txBody>
        </p:sp>
        <p:sp>
          <p:nvSpPr>
            <p:cNvPr id="1039" name="Rectangle 29"/>
            <p:cNvSpPr>
              <a:spLocks noChangeArrowheads="1"/>
            </p:cNvSpPr>
            <p:nvPr/>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zh-CN" altLang="en-US">
                <a:ea typeface="宋体" charset="-122"/>
              </a:endParaRPr>
            </a:p>
          </p:txBody>
        </p:sp>
      </p:grpSp>
      <p:sp>
        <p:nvSpPr>
          <p:cNvPr id="1032" name="Rectangle 3"/>
          <p:cNvSpPr>
            <a:spLocks noGrp="1" noChangeArrowheads="1"/>
          </p:cNvSpPr>
          <p:nvPr>
            <p:ph type="body" idx="1"/>
          </p:nvPr>
        </p:nvSpPr>
        <p:spPr bwMode="auto">
          <a:xfrm>
            <a:off x="457200" y="1419225"/>
            <a:ext cx="8229600" cy="4879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p>
        </p:txBody>
      </p:sp>
      <p:sp>
        <p:nvSpPr>
          <p:cNvPr id="2" name="Rectangle 4"/>
          <p:cNvSpPr>
            <a:spLocks noGrp="1" noChangeArrowheads="1"/>
          </p:cNvSpPr>
          <p:nvPr>
            <p:ph type="dt" sz="half" idx="2"/>
          </p:nvPr>
        </p:nvSpPr>
        <p:spPr bwMode="auto">
          <a:xfrm>
            <a:off x="457200" y="64611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effectLst>
                  <a:outerShdw blurRad="38100" dist="38100" dir="2700000" algn="tl">
                    <a:srgbClr val="C0C0C0"/>
                  </a:outerShdw>
                </a:effectLst>
                <a:latin typeface="+mj-lt"/>
                <a:ea typeface="宋体" charset="-122"/>
              </a:defRPr>
            </a:lvl1pPr>
          </a:lstStyle>
          <a:p>
            <a:pPr>
              <a:defRPr/>
            </a:pPr>
            <a:endParaRPr lang="en-US" altLang="zh-CN" dirty="0"/>
          </a:p>
        </p:txBody>
      </p:sp>
      <p:sp>
        <p:nvSpPr>
          <p:cNvPr id="3" name="Rectangle 5"/>
          <p:cNvSpPr>
            <a:spLocks noGrp="1" noChangeArrowheads="1"/>
          </p:cNvSpPr>
          <p:nvPr>
            <p:ph type="ftr" sz="quarter" idx="3"/>
          </p:nvPr>
        </p:nvSpPr>
        <p:spPr bwMode="auto">
          <a:xfrm>
            <a:off x="5867400" y="64770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effectLst>
                  <a:outerShdw blurRad="38100" dist="38100" dir="2700000" algn="tl">
                    <a:srgbClr val="C0C0C0"/>
                  </a:outerShdw>
                </a:effectLst>
                <a:latin typeface="+mj-lt"/>
                <a:ea typeface="宋体" charset="-122"/>
              </a:defRPr>
            </a:lvl1pPr>
          </a:lstStyle>
          <a:p>
            <a:pPr>
              <a:defRPr/>
            </a:pPr>
            <a:endParaRPr lang="en-US" altLang="zh-CN" dirty="0"/>
          </a:p>
        </p:txBody>
      </p:sp>
      <p:sp>
        <p:nvSpPr>
          <p:cNvPr id="4" name="Rectangle 6"/>
          <p:cNvSpPr>
            <a:spLocks noGrp="1" noChangeArrowheads="1"/>
          </p:cNvSpPr>
          <p:nvPr>
            <p:ph type="sldNum" sz="quarter" idx="4"/>
          </p:nvPr>
        </p:nvSpPr>
        <p:spPr bwMode="auto">
          <a:xfrm>
            <a:off x="3124200" y="64770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C0C0C0"/>
                  </a:outerShdw>
                </a:effectLst>
                <a:latin typeface="Verdana" pitchFamily="34" charset="0"/>
                <a:ea typeface="宋体" charset="-122"/>
              </a:defRPr>
            </a:lvl1pPr>
          </a:lstStyle>
          <a:p>
            <a:r>
              <a:rPr lang="en-US" altLang="zh-CN" dirty="0" smtClean="0"/>
              <a:t>1</a:t>
            </a:r>
            <a:endParaRPr lang="en-US" altLang="zh-CN" dirty="0"/>
          </a:p>
        </p:txBody>
      </p:sp>
      <p:sp>
        <p:nvSpPr>
          <p:cNvPr id="1036" name="Rectangle 2"/>
          <p:cNvSpPr>
            <a:spLocks noGrp="1" noChangeArrowheads="1"/>
          </p:cNvSpPr>
          <p:nvPr>
            <p:ph type="title"/>
          </p:nvPr>
        </p:nvSpPr>
        <p:spPr bwMode="white">
          <a:xfrm>
            <a:off x="733425" y="731838"/>
            <a:ext cx="7800975"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Tree>
  </p:cSld>
  <p:clrMap bg1="lt1" tx1="dk1" bg2="lt2" tx2="dk2" accent1="accent1" accent2="accent2" accent3="accent3" accent4="accent4" accent5="accent5" accent6="accent6" hlink="hlink" folHlink="folHlink"/>
  <p:sldLayoutIdLst>
    <p:sldLayoutId id="2147483673"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s://css-tricks.com/almanac/properties/r/right/" TargetMode="External"/><Relationship Id="rId2" Type="http://schemas.openxmlformats.org/officeDocument/2006/relationships/hyperlink" Target="https://css-tricks.com/almanac/properties/p/position/%E2%80%9Chttp:/css-tricks.com/almanac/properties/l/left/%E2%80%9C" TargetMode="External"/><Relationship Id="rId1" Type="http://schemas.openxmlformats.org/officeDocument/2006/relationships/slideLayout" Target="../slideLayouts/slideLayout6.xml"/><Relationship Id="rId6" Type="http://schemas.openxmlformats.org/officeDocument/2006/relationships/hyperlink" Target="http://css-tricks.com/almanac/properties/z/z-index/" TargetMode="External"/><Relationship Id="rId5" Type="http://schemas.openxmlformats.org/officeDocument/2006/relationships/hyperlink" Target="https://css-tricks.com/almanac/properties/b/bottom/" TargetMode="External"/><Relationship Id="rId4" Type="http://schemas.openxmlformats.org/officeDocument/2006/relationships/hyperlink" Target="https://css-tricks.com/almanac/properties/t/to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86000" y="3200400"/>
            <a:ext cx="6705600" cy="685800"/>
          </a:xfrm>
        </p:spPr>
        <p:txBody>
          <a:bodyPr/>
          <a:lstStyle/>
          <a:p>
            <a:r>
              <a:rPr lang="en-US" altLang="zh-CN" dirty="0" smtClean="0">
                <a:ea typeface="宋体" charset="-122"/>
              </a:rPr>
              <a:t>CSS3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633412" y="1500425"/>
            <a:ext cx="7877175" cy="923330"/>
          </a:xfrm>
          <a:prstGeom prst="rect">
            <a:avLst/>
          </a:prstGeom>
        </p:spPr>
        <p:txBody>
          <a:bodyPr wrap="square">
            <a:spAutoFit/>
          </a:bodyPr>
          <a:lstStyle/>
          <a:p>
            <a:r>
              <a:rPr lang="en-US" dirty="0">
                <a:solidFill>
                  <a:srgbClr val="000000"/>
                </a:solidFill>
                <a:latin typeface="Verdana" panose="020B0604030504040204" pitchFamily="34" charset="0"/>
              </a:rPr>
              <a:t>CSS3 Rounded corners are used to add special colored corner to body or text by using the border-radius </a:t>
            </a:r>
            <a:r>
              <a:rPr lang="en-US" dirty="0" err="1">
                <a:solidFill>
                  <a:srgbClr val="000000"/>
                </a:solidFill>
                <a:latin typeface="Verdana" panose="020B0604030504040204" pitchFamily="34" charset="0"/>
              </a:rPr>
              <a:t>property.A</a:t>
            </a:r>
            <a:r>
              <a:rPr lang="en-US" dirty="0">
                <a:solidFill>
                  <a:srgbClr val="000000"/>
                </a:solidFill>
                <a:latin typeface="Verdana" panose="020B0604030504040204" pitchFamily="34" charset="0"/>
              </a:rPr>
              <a:t> simple syntax of rounded corners is as follows </a:t>
            </a:r>
            <a:endParaRPr lang="en-US" dirty="0"/>
          </a:p>
        </p:txBody>
      </p:sp>
      <p:sp>
        <p:nvSpPr>
          <p:cNvPr id="4" name="Rectangle 1"/>
          <p:cNvSpPr>
            <a:spLocks noChangeArrowheads="1"/>
          </p:cNvSpPr>
          <p:nvPr/>
        </p:nvSpPr>
        <p:spPr bwMode="auto">
          <a:xfrm>
            <a:off x="0" y="45230"/>
            <a:ext cx="65" cy="3667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1219200" y="2628780"/>
            <a:ext cx="5562600" cy="1600438"/>
          </a:xfrm>
          <a:prstGeom prst="rect">
            <a:avLst/>
          </a:prstGeom>
        </p:spPr>
        <p:txBody>
          <a:bodyPr wrap="square">
            <a:spAutoFit/>
          </a:bodyPr>
          <a:lstStyle/>
          <a:p>
            <a:pPr lvl="0" eaLnBrk="0" hangingPunct="0"/>
            <a:r>
              <a:rPr lang="en-US" altLang="en-US" dirty="0">
                <a:solidFill>
                  <a:srgbClr val="C00000"/>
                </a:solidFill>
                <a:latin typeface="Menlo"/>
              </a:rPr>
              <a:t>#rcorners7 { border-radius: 60px/15px; background: #FF0000; padding: 20px; width: 200px; height: 150px; } </a:t>
            </a:r>
            <a:r>
              <a:rPr lang="en-US" altLang="en-US" sz="1600" dirty="0">
                <a:solidFill>
                  <a:srgbClr val="C00000"/>
                </a:solidFill>
              </a:rPr>
              <a:t/>
            </a:r>
            <a:br>
              <a:rPr lang="en-US" altLang="en-US" sz="1600" dirty="0">
                <a:solidFill>
                  <a:srgbClr val="C00000"/>
                </a:solidFill>
              </a:rPr>
            </a:br>
            <a:endParaRPr lang="en-US" altLang="en-US" sz="4400" dirty="0">
              <a:solidFill>
                <a:srgbClr val="C000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0"/>
            <a:ext cx="8229600" cy="4775200"/>
          </a:xfrm>
        </p:spPr>
        <p:txBody>
          <a:bodyPr/>
          <a:lstStyle/>
          <a:p>
            <a:r>
              <a:rPr lang="en-US" sz="2000" dirty="0"/>
              <a:t>A CSS comprises of style rules that are interpreted by the browser and then applied to the corresponding elements in your document. A style rule is made of three parts −</a:t>
            </a:r>
          </a:p>
          <a:p>
            <a:r>
              <a:rPr lang="en-US" sz="2000" b="1" dirty="0"/>
              <a:t>Selector</a:t>
            </a:r>
            <a:r>
              <a:rPr lang="en-US" sz="2000" dirty="0"/>
              <a:t> − A selector is an HTML tag at which a style will be applied. This could be any tag like &lt;h1&gt; or &lt;table&gt; etc.</a:t>
            </a:r>
          </a:p>
          <a:p>
            <a:r>
              <a:rPr lang="en-US" sz="2000" b="1" dirty="0"/>
              <a:t>Property</a:t>
            </a:r>
            <a:r>
              <a:rPr lang="en-US" sz="2000" dirty="0"/>
              <a:t> - A property is a type of attribute of HTML tag. Put simply, all the HTML attributes are converted into CSS properties. They could be </a:t>
            </a:r>
            <a:r>
              <a:rPr lang="en-US" sz="2000" i="1" dirty="0"/>
              <a:t>color</a:t>
            </a:r>
            <a:r>
              <a:rPr lang="en-US" sz="2000" dirty="0"/>
              <a:t>, </a:t>
            </a:r>
            <a:r>
              <a:rPr lang="en-US" sz="2000" i="1" dirty="0"/>
              <a:t>border</a:t>
            </a:r>
            <a:r>
              <a:rPr lang="en-US" sz="2000" dirty="0"/>
              <a:t> etc.</a:t>
            </a:r>
          </a:p>
          <a:p>
            <a:r>
              <a:rPr lang="en-US" sz="2000" b="1" dirty="0"/>
              <a:t>Value</a:t>
            </a:r>
            <a:r>
              <a:rPr lang="en-US" sz="2000" dirty="0"/>
              <a:t> - Values are assigned to properties. For example, </a:t>
            </a:r>
            <a:r>
              <a:rPr lang="en-US" sz="2000" i="1" dirty="0"/>
              <a:t>color</a:t>
            </a:r>
            <a:r>
              <a:rPr lang="en-US" sz="2000" dirty="0"/>
              <a:t> property can have value either </a:t>
            </a:r>
            <a:r>
              <a:rPr lang="en-US" sz="2000" i="1" dirty="0"/>
              <a:t>red</a:t>
            </a:r>
            <a:r>
              <a:rPr lang="en-US" sz="2000" dirty="0"/>
              <a:t> or </a:t>
            </a:r>
            <a:r>
              <a:rPr lang="en-US" sz="2000" i="1" dirty="0"/>
              <a:t>#F1F1F1</a:t>
            </a:r>
            <a:r>
              <a:rPr lang="en-US" sz="2000" dirty="0"/>
              <a:t> etc.</a:t>
            </a:r>
          </a:p>
          <a:p>
            <a:r>
              <a:rPr lang="en-US" sz="2000" dirty="0"/>
              <a:t>You can put CSS Style Rule Syntax as follows </a:t>
            </a:r>
            <a:r>
              <a:rPr lang="en-US" sz="2000" dirty="0" smtClean="0"/>
              <a:t>−</a:t>
            </a:r>
            <a:r>
              <a:rPr lang="en-US" sz="2000" dirty="0"/>
              <a:t/>
            </a:r>
            <a:br>
              <a:rPr lang="en-US" sz="2000" dirty="0"/>
            </a:br>
            <a:endParaRPr lang="en-US" sz="2000" dirty="0"/>
          </a:p>
        </p:txBody>
      </p:sp>
      <p:sp>
        <p:nvSpPr>
          <p:cNvPr id="4" name="Date Placeholder 3"/>
          <p:cNvSpPr>
            <a:spLocks noGrp="1"/>
          </p:cNvSpPr>
          <p:nvPr>
            <p:ph type="dt" sz="half" idx="10"/>
          </p:nvPr>
        </p:nvSpPr>
        <p:spPr/>
        <p:txBody>
          <a:bodyPr/>
          <a:lstStyle/>
          <a:p>
            <a:pPr>
              <a:defRPr/>
            </a:pPr>
            <a:r>
              <a:rPr lang="en-US" altLang="zh-CN" smtClean="0"/>
              <a:t>www.themegallery.com</a:t>
            </a:r>
            <a:endParaRPr lang="en-US" altLang="zh-CN"/>
          </a:p>
        </p:txBody>
      </p:sp>
      <p:sp>
        <p:nvSpPr>
          <p:cNvPr id="5" name="Footer Placeholder 4"/>
          <p:cNvSpPr>
            <a:spLocks noGrp="1"/>
          </p:cNvSpPr>
          <p:nvPr>
            <p:ph type="ftr" sz="quarter" idx="11"/>
          </p:nvPr>
        </p:nvSpPr>
        <p:spPr/>
        <p:txBody>
          <a:bodyPr/>
          <a:lstStyle/>
          <a:p>
            <a:pPr>
              <a:defRPr/>
            </a:pPr>
            <a:r>
              <a:rPr lang="en-US" altLang="zh-CN" smtClean="0"/>
              <a:t>Company Logo</a:t>
            </a:r>
            <a:endParaRPr lang="en-US" altLang="zh-CN"/>
          </a:p>
        </p:txBody>
      </p:sp>
    </p:spTree>
    <p:extLst>
      <p:ext uri="{BB962C8B-B14F-4D97-AF65-F5344CB8AC3E}">
        <p14:creationId xmlns:p14="http://schemas.microsoft.com/office/powerpoint/2010/main" val="2218576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894093182"/>
              </p:ext>
            </p:extLst>
          </p:nvPr>
        </p:nvGraphicFramePr>
        <p:xfrm>
          <a:off x="990600" y="2438400"/>
          <a:ext cx="7239000" cy="4274180"/>
        </p:xfrm>
        <a:graphic>
          <a:graphicData uri="http://schemas.openxmlformats.org/drawingml/2006/table">
            <a:tbl>
              <a:tblPr/>
              <a:tblGrid>
                <a:gridCol w="3619500"/>
                <a:gridCol w="3619500"/>
              </a:tblGrid>
              <a:tr h="344809">
                <a:tc>
                  <a:txBody>
                    <a:bodyPr/>
                    <a:lstStyle/>
                    <a:p>
                      <a:pPr algn="l" fontAlgn="t"/>
                      <a:r>
                        <a:rPr lang="en-US" sz="1700" dirty="0">
                          <a:effectLst/>
                        </a:rPr>
                        <a:t>Values</a:t>
                      </a:r>
                    </a:p>
                  </a:txBody>
                  <a:tcPr marL="70115" marR="70115" marT="70115" marB="701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700" dirty="0">
                          <a:effectLst/>
                        </a:rPr>
                        <a:t>Description</a:t>
                      </a:r>
                    </a:p>
                  </a:txBody>
                  <a:tcPr marL="70115" marR="70115" marT="70115" marB="701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74974">
                <a:tc>
                  <a:txBody>
                    <a:bodyPr/>
                    <a:lstStyle/>
                    <a:p>
                      <a:pPr fontAlgn="t"/>
                      <a:r>
                        <a:rPr lang="en-US" sz="1700" dirty="0">
                          <a:effectLst/>
                        </a:rPr>
                        <a:t>border-radius</a:t>
                      </a:r>
                    </a:p>
                  </a:txBody>
                  <a:tcPr marL="70115" marR="70115" marT="70115" marB="701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Use this element for setting four boarder radius property</a:t>
                      </a:r>
                    </a:p>
                  </a:txBody>
                  <a:tcPr marL="70115" marR="70115" marT="70115" marB="701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74974">
                <a:tc>
                  <a:txBody>
                    <a:bodyPr/>
                    <a:lstStyle/>
                    <a:p>
                      <a:pPr fontAlgn="t"/>
                      <a:r>
                        <a:rPr lang="en-US" sz="1700" dirty="0">
                          <a:effectLst/>
                        </a:rPr>
                        <a:t>border-top-left-radius</a:t>
                      </a:r>
                    </a:p>
                  </a:txBody>
                  <a:tcPr marL="70115" marR="70115" marT="70115" marB="701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Use this element for setting the boarder of top left corner</a:t>
                      </a:r>
                    </a:p>
                  </a:txBody>
                  <a:tcPr marL="70115" marR="70115" marT="70115" marB="701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74974">
                <a:tc>
                  <a:txBody>
                    <a:bodyPr/>
                    <a:lstStyle/>
                    <a:p>
                      <a:pPr fontAlgn="t"/>
                      <a:r>
                        <a:rPr lang="en-US" sz="1700" dirty="0">
                          <a:effectLst/>
                        </a:rPr>
                        <a:t>border-top-right-radius</a:t>
                      </a:r>
                    </a:p>
                  </a:txBody>
                  <a:tcPr marL="70115" marR="70115" marT="70115" marB="701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Use this element for setting the boarder of top right corner</a:t>
                      </a:r>
                    </a:p>
                  </a:txBody>
                  <a:tcPr marL="70115" marR="70115" marT="70115" marB="701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74974">
                <a:tc>
                  <a:txBody>
                    <a:bodyPr/>
                    <a:lstStyle/>
                    <a:p>
                      <a:pPr fontAlgn="t"/>
                      <a:r>
                        <a:rPr lang="en-US" sz="1700">
                          <a:effectLst/>
                        </a:rPr>
                        <a:t>border-bottom-right-radius</a:t>
                      </a:r>
                    </a:p>
                  </a:txBody>
                  <a:tcPr marL="70115" marR="70115" marT="70115" marB="701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Use this element for setting the boarder of bottom right corner</a:t>
                      </a:r>
                    </a:p>
                  </a:txBody>
                  <a:tcPr marL="70115" marR="70115" marT="70115" marB="701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74974">
                <a:tc>
                  <a:txBody>
                    <a:bodyPr/>
                    <a:lstStyle/>
                    <a:p>
                      <a:pPr fontAlgn="t"/>
                      <a:r>
                        <a:rPr lang="en-US" sz="1700">
                          <a:effectLst/>
                        </a:rPr>
                        <a:t>border-bottom-left-radius</a:t>
                      </a:r>
                    </a:p>
                  </a:txBody>
                  <a:tcPr marL="70115" marR="70115" marT="70115" marB="701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dirty="0">
                          <a:effectLst/>
                        </a:rPr>
                        <a:t>Use this element for setting the boarder of bottom left corner</a:t>
                      </a:r>
                    </a:p>
                  </a:txBody>
                  <a:tcPr marL="70115" marR="70115" marT="70115" marB="7011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4" name="Rectangle 1"/>
          <p:cNvSpPr>
            <a:spLocks noChangeArrowheads="1"/>
          </p:cNvSpPr>
          <p:nvPr/>
        </p:nvSpPr>
        <p:spPr bwMode="auto">
          <a:xfrm>
            <a:off x="609600" y="1371600"/>
            <a:ext cx="832090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dirty="0"/>
              <a:t>The following table shows the possible values for Rounded corners as follows −</a:t>
            </a:r>
          </a:p>
          <a:p>
            <a:r>
              <a:rPr lang="en-US" sz="1600" dirty="0"/>
              <a:t/>
            </a:r>
            <a:br>
              <a:rPr lang="en-US" sz="1600" dirty="0"/>
            </a:b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sz="2000" dirty="0">
                <a:latin typeface="Verdana" panose="020B0604030504040204" pitchFamily="34" charset="0"/>
              </a:rPr>
              <a:t>CSS Border image property</a:t>
            </a:r>
            <a:endParaRPr lang="en-US" altLang="zh-CN" sz="2000" dirty="0" smtClean="0">
              <a:ea typeface="宋体" charset="-122"/>
            </a:endParaRPr>
          </a:p>
        </p:txBody>
      </p:sp>
      <p:sp>
        <p:nvSpPr>
          <p:cNvPr id="2" name="Rectangle 1"/>
          <p:cNvSpPr/>
          <p:nvPr/>
        </p:nvSpPr>
        <p:spPr>
          <a:xfrm>
            <a:off x="733425" y="1447800"/>
            <a:ext cx="7953375" cy="1477328"/>
          </a:xfrm>
          <a:prstGeom prst="rect">
            <a:avLst/>
          </a:prstGeom>
        </p:spPr>
        <p:txBody>
          <a:bodyPr wrap="square">
            <a:spAutoFit/>
          </a:bodyPr>
          <a:lstStyle/>
          <a:p>
            <a:pPr algn="just"/>
            <a:r>
              <a:rPr lang="en-US" dirty="0">
                <a:solidFill>
                  <a:srgbClr val="000000"/>
                </a:solidFill>
                <a:latin typeface="Verdana" panose="020B0604030504040204" pitchFamily="34" charset="0"/>
              </a:rPr>
              <a:t>CSS Border image property is used to add image boarder to some </a:t>
            </a:r>
            <a:r>
              <a:rPr lang="en-US" dirty="0" err="1">
                <a:solidFill>
                  <a:srgbClr val="000000"/>
                </a:solidFill>
                <a:latin typeface="Verdana" panose="020B0604030504040204" pitchFamily="34" charset="0"/>
              </a:rPr>
              <a:t>elements.you</a:t>
            </a:r>
            <a:r>
              <a:rPr lang="en-US" dirty="0">
                <a:solidFill>
                  <a:srgbClr val="000000"/>
                </a:solidFill>
                <a:latin typeface="Verdana" panose="020B0604030504040204" pitchFamily="34" charset="0"/>
              </a:rPr>
              <a:t> don't need to use any HTML code to call boarder </a:t>
            </a:r>
            <a:r>
              <a:rPr lang="en-US" dirty="0" err="1">
                <a:solidFill>
                  <a:srgbClr val="000000"/>
                </a:solidFill>
                <a:latin typeface="Verdana" panose="020B0604030504040204" pitchFamily="34" charset="0"/>
              </a:rPr>
              <a:t>image.A</a:t>
            </a:r>
            <a:r>
              <a:rPr lang="en-US" dirty="0">
                <a:solidFill>
                  <a:srgbClr val="000000"/>
                </a:solidFill>
                <a:latin typeface="Verdana" panose="020B0604030504040204" pitchFamily="34" charset="0"/>
              </a:rPr>
              <a:t> sample syntax of boarder image is as follows −</a:t>
            </a:r>
          </a:p>
          <a:p>
            <a:r>
              <a:rPr lang="en-US" dirty="0"/>
              <a:t/>
            </a:r>
            <a:br>
              <a:rPr lang="en-US" dirty="0"/>
            </a:br>
            <a:endParaRPr lang="en-US" dirty="0"/>
          </a:p>
        </p:txBody>
      </p:sp>
      <p:sp>
        <p:nvSpPr>
          <p:cNvPr id="4" name="Rectangle 3"/>
          <p:cNvSpPr/>
          <p:nvPr/>
        </p:nvSpPr>
        <p:spPr>
          <a:xfrm>
            <a:off x="1395412" y="2308087"/>
            <a:ext cx="6629400" cy="769441"/>
          </a:xfrm>
          <a:prstGeom prst="rect">
            <a:avLst/>
          </a:prstGeom>
        </p:spPr>
        <p:txBody>
          <a:bodyPr wrap="square">
            <a:spAutoFit/>
          </a:bodyPr>
          <a:lstStyle/>
          <a:p>
            <a:pPr lvl="0" eaLnBrk="0" hangingPunct="0"/>
            <a:r>
              <a:rPr lang="en-US" altLang="en-US" dirty="0">
                <a:solidFill>
                  <a:srgbClr val="C00000"/>
                </a:solidFill>
                <a:latin typeface="Menlo"/>
              </a:rPr>
              <a:t>#</a:t>
            </a:r>
            <a:r>
              <a:rPr lang="en-US" altLang="en-US" dirty="0" err="1">
                <a:solidFill>
                  <a:srgbClr val="C00000"/>
                </a:solidFill>
                <a:latin typeface="Menlo"/>
              </a:rPr>
              <a:t>borderimg</a:t>
            </a:r>
            <a:r>
              <a:rPr lang="en-US" altLang="en-US" dirty="0">
                <a:solidFill>
                  <a:srgbClr val="C00000"/>
                </a:solidFill>
                <a:latin typeface="Menlo"/>
              </a:rPr>
              <a:t> { border: 10px solid transparent; </a:t>
            </a:r>
            <a:r>
              <a:rPr lang="en-US" altLang="en-US" dirty="0" smtClean="0">
                <a:solidFill>
                  <a:srgbClr val="C00000"/>
                </a:solidFill>
                <a:latin typeface="Menlo"/>
              </a:rPr>
              <a:t>padding</a:t>
            </a:r>
            <a:r>
              <a:rPr lang="en-US" altLang="en-US" dirty="0">
                <a:solidFill>
                  <a:srgbClr val="C00000"/>
                </a:solidFill>
                <a:latin typeface="Menlo"/>
              </a:rPr>
              <a:t>: 15px; </a:t>
            </a:r>
            <a:r>
              <a:rPr lang="en-US" altLang="en-US" dirty="0" smtClean="0">
                <a:solidFill>
                  <a:srgbClr val="C00000"/>
                </a:solidFill>
                <a:latin typeface="Menlo"/>
              </a:rPr>
              <a:t>}</a:t>
            </a:r>
            <a:endParaRPr lang="en-US" altLang="en-US" sz="4400" dirty="0">
              <a:solidFill>
                <a:srgbClr val="C00000"/>
              </a:solidFill>
              <a:latin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119730230"/>
              </p:ext>
            </p:extLst>
          </p:nvPr>
        </p:nvGraphicFramePr>
        <p:xfrm>
          <a:off x="1395412" y="3142476"/>
          <a:ext cx="6469323" cy="3230880"/>
        </p:xfrm>
        <a:graphic>
          <a:graphicData uri="http://schemas.openxmlformats.org/drawingml/2006/table">
            <a:tbl>
              <a:tblPr/>
              <a:tblGrid>
                <a:gridCol w="1927944"/>
                <a:gridCol w="4541379"/>
              </a:tblGrid>
              <a:tr h="403998">
                <a:tc>
                  <a:txBody>
                    <a:bodyPr/>
                    <a:lstStyle/>
                    <a:p>
                      <a:pPr algn="l" fontAlgn="t"/>
                      <a:r>
                        <a:rPr lang="en-US" dirty="0">
                          <a:effectLst/>
                        </a:rPr>
                        <a:t>Values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63711">
                <a:tc>
                  <a:txBody>
                    <a:bodyPr/>
                    <a:lstStyle/>
                    <a:p>
                      <a:pPr fontAlgn="t"/>
                      <a:r>
                        <a:rPr lang="en-US">
                          <a:effectLst/>
                        </a:rPr>
                        <a:t>border-image-source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Used to set the image path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63711">
                <a:tc>
                  <a:txBody>
                    <a:bodyPr/>
                    <a:lstStyle/>
                    <a:p>
                      <a:pPr fontAlgn="t"/>
                      <a:r>
                        <a:rPr lang="en-US">
                          <a:effectLst/>
                        </a:rPr>
                        <a:t>border-image-slice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Used to slice the boarder image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63711">
                <a:tc>
                  <a:txBody>
                    <a:bodyPr/>
                    <a:lstStyle/>
                    <a:p>
                      <a:pPr fontAlgn="t"/>
                      <a:r>
                        <a:rPr lang="en-US">
                          <a:effectLst/>
                        </a:rPr>
                        <a:t>border-image-width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Used to set the boarder image width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63711">
                <a:tc>
                  <a:txBody>
                    <a:bodyPr/>
                    <a:lstStyle/>
                    <a:p>
                      <a:pPr fontAlgn="t"/>
                      <a:r>
                        <a:rPr lang="en-US" dirty="0">
                          <a:effectLst/>
                        </a:rPr>
                        <a:t>border-image-repeat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Used to set the boarder image as rounded, repeated and stretched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6" name="Rectangle 2"/>
          <p:cNvSpPr>
            <a:spLocks noChangeArrowheads="1"/>
          </p:cNvSpPr>
          <p:nvPr/>
        </p:nvSpPr>
        <p:spPr bwMode="auto">
          <a:xfrm>
            <a:off x="1695450" y="2243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Verdana" panose="020B0604030504040204" pitchFamily="34" charset="0"/>
              </a:rPr>
              <a:t>Multi Background</a:t>
            </a:r>
            <a:endParaRPr lang="en-US" dirty="0"/>
          </a:p>
        </p:txBody>
      </p:sp>
      <p:sp>
        <p:nvSpPr>
          <p:cNvPr id="3" name="Rectangle 2"/>
          <p:cNvSpPr/>
          <p:nvPr/>
        </p:nvSpPr>
        <p:spPr>
          <a:xfrm>
            <a:off x="533400" y="1295400"/>
            <a:ext cx="8000999" cy="1477328"/>
          </a:xfrm>
          <a:prstGeom prst="rect">
            <a:avLst/>
          </a:prstGeom>
        </p:spPr>
        <p:txBody>
          <a:bodyPr wrap="square">
            <a:spAutoFit/>
          </a:bodyPr>
          <a:lstStyle/>
          <a:p>
            <a:endParaRPr lang="en-US" dirty="0">
              <a:solidFill>
                <a:srgbClr val="121214"/>
              </a:solidFill>
              <a:latin typeface="Verdana" panose="020B0604030504040204" pitchFamily="34" charset="0"/>
            </a:endParaRPr>
          </a:p>
          <a:p>
            <a:pPr algn="just"/>
            <a:r>
              <a:rPr lang="en-US" dirty="0">
                <a:solidFill>
                  <a:srgbClr val="000000"/>
                </a:solidFill>
                <a:latin typeface="Verdana" panose="020B0604030504040204" pitchFamily="34" charset="0"/>
              </a:rPr>
              <a:t>CSS Multi background property is used to add one or more images at a time without HTML code, We can add images as per our requirement</a:t>
            </a:r>
            <a:r>
              <a:rPr lang="en-US" dirty="0" smtClean="0">
                <a:solidFill>
                  <a:srgbClr val="000000"/>
                </a:solidFill>
                <a:latin typeface="Verdana" panose="020B0604030504040204" pitchFamily="34" charset="0"/>
              </a:rPr>
              <a:t>. A </a:t>
            </a:r>
            <a:r>
              <a:rPr lang="en-US" dirty="0">
                <a:solidFill>
                  <a:srgbClr val="000000"/>
                </a:solidFill>
                <a:latin typeface="Verdana" panose="020B0604030504040204" pitchFamily="34" charset="0"/>
              </a:rPr>
              <a:t>sample syntax of multi background images is as follows −</a:t>
            </a:r>
            <a:endParaRPr lang="en-US" b="0" i="0" dirty="0">
              <a:solidFill>
                <a:srgbClr val="000000"/>
              </a:solidFill>
              <a:effectLst/>
              <a:latin typeface="Verdana" panose="020B0604030504040204" pitchFamily="34" charset="0"/>
            </a:endParaRPr>
          </a:p>
        </p:txBody>
      </p:sp>
      <p:sp>
        <p:nvSpPr>
          <p:cNvPr id="4" name="Rectangle 1"/>
          <p:cNvSpPr>
            <a:spLocks noChangeArrowheads="1"/>
          </p:cNvSpPr>
          <p:nvPr/>
        </p:nvSpPr>
        <p:spPr bwMode="auto">
          <a:xfrm>
            <a:off x="0" y="45230"/>
            <a:ext cx="65" cy="3667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1676400" y="2971800"/>
            <a:ext cx="5486400" cy="2154436"/>
          </a:xfrm>
          <a:prstGeom prst="rect">
            <a:avLst/>
          </a:prstGeom>
        </p:spPr>
        <p:txBody>
          <a:bodyPr wrap="square">
            <a:spAutoFit/>
          </a:bodyPr>
          <a:lstStyle/>
          <a:p>
            <a:pPr lvl="0" eaLnBrk="0" hangingPunct="0"/>
            <a:r>
              <a:rPr lang="en-US" altLang="en-US" dirty="0">
                <a:solidFill>
                  <a:srgbClr val="C00000"/>
                </a:solidFill>
                <a:latin typeface="Menlo"/>
              </a:rPr>
              <a:t>#</a:t>
            </a:r>
            <a:r>
              <a:rPr lang="en-US" altLang="en-US" dirty="0" err="1">
                <a:solidFill>
                  <a:srgbClr val="C00000"/>
                </a:solidFill>
                <a:latin typeface="Menlo"/>
              </a:rPr>
              <a:t>multibackground</a:t>
            </a:r>
            <a:r>
              <a:rPr lang="en-US" altLang="en-US" dirty="0">
                <a:solidFill>
                  <a:srgbClr val="C00000"/>
                </a:solidFill>
                <a:latin typeface="Menlo"/>
              </a:rPr>
              <a:t> { background-image: </a:t>
            </a:r>
            <a:r>
              <a:rPr lang="en-US" altLang="en-US" dirty="0" err="1">
                <a:solidFill>
                  <a:srgbClr val="C00000"/>
                </a:solidFill>
                <a:latin typeface="Menlo"/>
              </a:rPr>
              <a:t>url</a:t>
            </a:r>
            <a:r>
              <a:rPr lang="en-US" altLang="en-US" dirty="0">
                <a:solidFill>
                  <a:srgbClr val="C00000"/>
                </a:solidFill>
                <a:latin typeface="Menlo"/>
              </a:rPr>
              <a:t>(/</a:t>
            </a:r>
            <a:r>
              <a:rPr lang="en-US" altLang="en-US" dirty="0" err="1">
                <a:solidFill>
                  <a:srgbClr val="C00000"/>
                </a:solidFill>
                <a:latin typeface="Menlo"/>
              </a:rPr>
              <a:t>css</a:t>
            </a:r>
            <a:r>
              <a:rPr lang="en-US" altLang="en-US" dirty="0">
                <a:solidFill>
                  <a:srgbClr val="C00000"/>
                </a:solidFill>
                <a:latin typeface="Menlo"/>
              </a:rPr>
              <a:t>/images/logo.png), </a:t>
            </a:r>
            <a:r>
              <a:rPr lang="en-US" altLang="en-US" dirty="0" err="1">
                <a:solidFill>
                  <a:srgbClr val="C00000"/>
                </a:solidFill>
                <a:latin typeface="Menlo"/>
              </a:rPr>
              <a:t>url</a:t>
            </a:r>
            <a:r>
              <a:rPr lang="en-US" altLang="en-US" dirty="0">
                <a:solidFill>
                  <a:srgbClr val="C00000"/>
                </a:solidFill>
                <a:latin typeface="Menlo"/>
              </a:rPr>
              <a:t>(/</a:t>
            </a:r>
            <a:r>
              <a:rPr lang="en-US" altLang="en-US" dirty="0" err="1">
                <a:solidFill>
                  <a:srgbClr val="C00000"/>
                </a:solidFill>
                <a:latin typeface="Menlo"/>
              </a:rPr>
              <a:t>css</a:t>
            </a:r>
            <a:r>
              <a:rPr lang="en-US" altLang="en-US" dirty="0">
                <a:solidFill>
                  <a:srgbClr val="C00000"/>
                </a:solidFill>
                <a:latin typeface="Menlo"/>
              </a:rPr>
              <a:t>/images/border.png); background-position: left top, left top; background-repeat: no-repeat, repeat; padding: 75px; }</a:t>
            </a:r>
            <a:r>
              <a:rPr lang="en-US" altLang="en-US" sz="1600" dirty="0">
                <a:solidFill>
                  <a:srgbClr val="C00000"/>
                </a:solidFill>
              </a:rPr>
              <a:t/>
            </a:r>
            <a:br>
              <a:rPr lang="en-US" altLang="en-US" sz="1600" dirty="0">
                <a:solidFill>
                  <a:srgbClr val="C00000"/>
                </a:solidFill>
              </a:rPr>
            </a:br>
            <a:endParaRPr lang="en-US" altLang="en-US" sz="4400" dirty="0">
              <a:solidFill>
                <a:srgbClr val="C00000"/>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695450" y="1618932"/>
          <a:ext cx="5753100" cy="4480560"/>
        </p:xfrm>
        <a:graphic>
          <a:graphicData uri="http://schemas.openxmlformats.org/drawingml/2006/table">
            <a:tbl>
              <a:tblPr/>
              <a:tblGrid>
                <a:gridCol w="2876550"/>
                <a:gridCol w="2876550"/>
              </a:tblGrid>
              <a:tr h="0">
                <a:tc>
                  <a:txBody>
                    <a:bodyPr/>
                    <a:lstStyle/>
                    <a:p>
                      <a:pPr algn="l" fontAlgn="t"/>
                      <a:r>
                        <a:rPr lang="en-US" dirty="0">
                          <a:effectLst/>
                        </a:rPr>
                        <a:t>Values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0">
                <a:tc>
                  <a:txBody>
                    <a:bodyPr/>
                    <a:lstStyle/>
                    <a:p>
                      <a:pPr fontAlgn="t"/>
                      <a:r>
                        <a:rPr lang="en-US">
                          <a:effectLst/>
                        </a:rPr>
                        <a:t>background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Used to setting all the background image properties in one section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background-clip</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Used to declare the painting area of the background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dirty="0">
                          <a:effectLst/>
                        </a:rPr>
                        <a:t>background-image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Used to specify the background image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background-origin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Used to specify position of the background images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background-size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dirty="0">
                          <a:effectLst/>
                        </a:rPr>
                        <a:t>Used to specify size of the background images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6" name="Rectangle 1"/>
          <p:cNvSpPr>
            <a:spLocks noChangeArrowheads="1"/>
          </p:cNvSpPr>
          <p:nvPr/>
        </p:nvSpPr>
        <p:spPr bwMode="auto">
          <a:xfrm>
            <a:off x="1695450" y="1619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0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altLang="zh-CN" smtClean="0"/>
              <a:t>www.themegallery.com</a:t>
            </a:r>
            <a:endParaRPr lang="en-US" altLang="zh-CN"/>
          </a:p>
        </p:txBody>
      </p:sp>
      <p:sp>
        <p:nvSpPr>
          <p:cNvPr id="4" name="Footer Placeholder 3"/>
          <p:cNvSpPr>
            <a:spLocks noGrp="1"/>
          </p:cNvSpPr>
          <p:nvPr>
            <p:ph type="ftr" sz="quarter" idx="11"/>
          </p:nvPr>
        </p:nvSpPr>
        <p:spPr/>
        <p:txBody>
          <a:bodyPr/>
          <a:lstStyle/>
          <a:p>
            <a:pPr>
              <a:defRPr/>
            </a:pPr>
            <a:r>
              <a:rPr lang="en-US" altLang="zh-CN" smtClean="0"/>
              <a:t>Company Logo</a:t>
            </a:r>
            <a:endParaRPr lang="en-US" altLang="zh-CN"/>
          </a:p>
        </p:txBody>
      </p:sp>
      <p:sp>
        <p:nvSpPr>
          <p:cNvPr id="5" name="Rectangle 4"/>
          <p:cNvSpPr/>
          <p:nvPr/>
        </p:nvSpPr>
        <p:spPr>
          <a:xfrm>
            <a:off x="733425" y="1752600"/>
            <a:ext cx="7572375" cy="2585323"/>
          </a:xfrm>
          <a:prstGeom prst="rect">
            <a:avLst/>
          </a:prstGeom>
        </p:spPr>
        <p:txBody>
          <a:bodyPr wrap="square">
            <a:spAutoFit/>
          </a:bodyPr>
          <a:lstStyle/>
          <a:p>
            <a:pPr algn="just"/>
            <a:r>
              <a:rPr lang="en-US" b="1" dirty="0">
                <a:solidFill>
                  <a:srgbClr val="000000"/>
                </a:solidFill>
                <a:latin typeface="Verdana" panose="020B0604030504040204" pitchFamily="34" charset="0"/>
              </a:rPr>
              <a:t>CSS3 has Supported additional color properties as follows </a:t>
            </a:r>
            <a:r>
              <a:rPr lang="en-US" b="1" dirty="0" smtClean="0">
                <a:solidFill>
                  <a:srgbClr val="000000"/>
                </a:solidFill>
                <a:latin typeface="Verdana" panose="020B0604030504040204" pitchFamily="34" charset="0"/>
              </a:rPr>
              <a:t>−</a:t>
            </a:r>
          </a:p>
          <a:p>
            <a:pPr algn="just"/>
            <a:endParaRPr lang="en-US" dirty="0">
              <a:solidFill>
                <a:srgbClr val="000000"/>
              </a:solidFill>
              <a:latin typeface="Verdana" panose="020B0604030504040204" pitchFamily="34" charset="0"/>
            </a:endParaRPr>
          </a:p>
          <a:p>
            <a:pPr>
              <a:buFont typeface="Arial" panose="020B0604020202020204" pitchFamily="34" charset="0"/>
              <a:buChar char="•"/>
            </a:pPr>
            <a:r>
              <a:rPr lang="en-US" dirty="0">
                <a:solidFill>
                  <a:srgbClr val="000000"/>
                </a:solidFill>
                <a:latin typeface="Verdana" panose="020B0604030504040204" pitchFamily="34" charset="0"/>
              </a:rPr>
              <a:t>RGBA colors</a:t>
            </a:r>
          </a:p>
          <a:p>
            <a:pPr>
              <a:buFont typeface="Arial" panose="020B0604020202020204" pitchFamily="34" charset="0"/>
              <a:buChar char="•"/>
            </a:pPr>
            <a:r>
              <a:rPr lang="en-US" dirty="0">
                <a:solidFill>
                  <a:srgbClr val="000000"/>
                </a:solidFill>
                <a:latin typeface="Verdana" panose="020B0604030504040204" pitchFamily="34" charset="0"/>
              </a:rPr>
              <a:t>HSL colors</a:t>
            </a:r>
          </a:p>
          <a:p>
            <a:pPr>
              <a:buFont typeface="Arial" panose="020B0604020202020204" pitchFamily="34" charset="0"/>
              <a:buChar char="•"/>
            </a:pPr>
            <a:r>
              <a:rPr lang="en-US" dirty="0">
                <a:solidFill>
                  <a:srgbClr val="000000"/>
                </a:solidFill>
                <a:latin typeface="Verdana" panose="020B0604030504040204" pitchFamily="34" charset="0"/>
              </a:rPr>
              <a:t>HSLA colors</a:t>
            </a:r>
          </a:p>
          <a:p>
            <a:pPr>
              <a:buFont typeface="Arial" panose="020B0604020202020204" pitchFamily="34" charset="0"/>
              <a:buChar char="•"/>
            </a:pPr>
            <a:r>
              <a:rPr lang="en-US" dirty="0">
                <a:solidFill>
                  <a:srgbClr val="000000"/>
                </a:solidFill>
                <a:latin typeface="Verdana" panose="020B0604030504040204" pitchFamily="34" charset="0"/>
              </a:rPr>
              <a:t>Opacity</a:t>
            </a:r>
          </a:p>
          <a:p>
            <a:r>
              <a:rPr lang="en-US" dirty="0"/>
              <a:t/>
            </a:r>
            <a:br>
              <a:rPr lang="en-US" dirty="0"/>
            </a:br>
            <a:endParaRPr lang="en-US" dirty="0"/>
          </a:p>
        </p:txBody>
      </p:sp>
    </p:spTree>
    <p:extLst>
      <p:ext uri="{BB962C8B-B14F-4D97-AF65-F5344CB8AC3E}">
        <p14:creationId xmlns:p14="http://schemas.microsoft.com/office/powerpoint/2010/main" val="958237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1600201"/>
            <a:ext cx="8229600" cy="1754326"/>
          </a:xfrm>
          <a:prstGeom prst="rect">
            <a:avLst/>
          </a:prstGeom>
        </p:spPr>
        <p:txBody>
          <a:bodyPr wrap="square">
            <a:spAutoFit/>
          </a:bodyPr>
          <a:lstStyle/>
          <a:p>
            <a:pPr algn="just"/>
            <a:r>
              <a:rPr lang="en-US" b="1" dirty="0">
                <a:solidFill>
                  <a:srgbClr val="000000"/>
                </a:solidFill>
                <a:latin typeface="Verdana" panose="020B0604030504040204" pitchFamily="34" charset="0"/>
              </a:rPr>
              <a:t>RGBA</a:t>
            </a:r>
            <a:r>
              <a:rPr lang="en-US" dirty="0">
                <a:solidFill>
                  <a:srgbClr val="000000"/>
                </a:solidFill>
                <a:latin typeface="Verdana" panose="020B0604030504040204" pitchFamily="34" charset="0"/>
              </a:rPr>
              <a:t> stands for </a:t>
            </a:r>
            <a:r>
              <a:rPr lang="en-US" b="1" dirty="0">
                <a:solidFill>
                  <a:srgbClr val="000000"/>
                </a:solidFill>
                <a:latin typeface="Verdana" panose="020B0604030504040204" pitchFamily="34" charset="0"/>
              </a:rPr>
              <a:t>Red Green Blue </a:t>
            </a:r>
            <a:r>
              <a:rPr lang="en-US" b="1" dirty="0" err="1">
                <a:solidFill>
                  <a:srgbClr val="000000"/>
                </a:solidFill>
                <a:latin typeface="Verdana" panose="020B0604030504040204" pitchFamily="34" charset="0"/>
              </a:rPr>
              <a:t>Alpha</a:t>
            </a:r>
            <a:r>
              <a:rPr lang="en-US" dirty="0" err="1">
                <a:solidFill>
                  <a:srgbClr val="000000"/>
                </a:solidFill>
                <a:latin typeface="Verdana" panose="020B0604030504040204" pitchFamily="34" charset="0"/>
              </a:rPr>
              <a:t>.It</a:t>
            </a:r>
            <a:r>
              <a:rPr lang="en-US" dirty="0">
                <a:solidFill>
                  <a:srgbClr val="000000"/>
                </a:solidFill>
                <a:latin typeface="Verdana" panose="020B0604030504040204" pitchFamily="34" charset="0"/>
              </a:rPr>
              <a:t> is an extension of CSS2,Alpha specifies the opacity of a color and parameter number is a numerical between 0.0 to 1.0. A Sample syntax of RGBA as shown below </a:t>
            </a:r>
            <a:r>
              <a:rPr lang="en-US" dirty="0" smtClean="0">
                <a:solidFill>
                  <a:srgbClr val="000000"/>
                </a:solidFill>
                <a:latin typeface="Verdana" panose="020B0604030504040204" pitchFamily="34" charset="0"/>
              </a:rPr>
              <a:t>−</a:t>
            </a:r>
          </a:p>
          <a:p>
            <a:r>
              <a:rPr lang="en-US" dirty="0" smtClean="0"/>
              <a:t/>
            </a:r>
            <a:br>
              <a:rPr lang="en-US" dirty="0" smtClean="0"/>
            </a:br>
            <a:endParaRPr lang="en-US" dirty="0"/>
          </a:p>
        </p:txBody>
      </p:sp>
      <p:sp>
        <p:nvSpPr>
          <p:cNvPr id="6" name="Rectangle 1"/>
          <p:cNvSpPr>
            <a:spLocks noChangeArrowheads="1"/>
          </p:cNvSpPr>
          <p:nvPr/>
        </p:nvSpPr>
        <p:spPr bwMode="auto">
          <a:xfrm>
            <a:off x="0" y="45230"/>
            <a:ext cx="65" cy="3667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2057400" y="3048000"/>
            <a:ext cx="5334000" cy="1600438"/>
          </a:xfrm>
          <a:prstGeom prst="rect">
            <a:avLst/>
          </a:prstGeom>
        </p:spPr>
        <p:txBody>
          <a:bodyPr wrap="square">
            <a:spAutoFit/>
          </a:bodyPr>
          <a:lstStyle/>
          <a:p>
            <a:pPr lvl="0" eaLnBrk="0" hangingPunct="0"/>
            <a:r>
              <a:rPr lang="en-US" altLang="en-US" dirty="0">
                <a:solidFill>
                  <a:srgbClr val="880000"/>
                </a:solidFill>
                <a:latin typeface="Menlo"/>
              </a:rPr>
              <a:t>#d1 {background-color: </a:t>
            </a:r>
            <a:r>
              <a:rPr lang="en-US" altLang="en-US" dirty="0" err="1">
                <a:solidFill>
                  <a:srgbClr val="880000"/>
                </a:solidFill>
                <a:latin typeface="Menlo"/>
              </a:rPr>
              <a:t>rgba</a:t>
            </a:r>
            <a:r>
              <a:rPr lang="en-US" altLang="en-US" dirty="0">
                <a:solidFill>
                  <a:srgbClr val="880000"/>
                </a:solidFill>
                <a:latin typeface="Menlo"/>
              </a:rPr>
              <a:t>(255, 0, 0, 0.5);} #d2 {background-color: </a:t>
            </a:r>
            <a:r>
              <a:rPr lang="en-US" altLang="en-US" dirty="0" err="1">
                <a:solidFill>
                  <a:srgbClr val="880000"/>
                </a:solidFill>
                <a:latin typeface="Menlo"/>
              </a:rPr>
              <a:t>rgba</a:t>
            </a:r>
            <a:r>
              <a:rPr lang="en-US" altLang="en-US" dirty="0">
                <a:solidFill>
                  <a:srgbClr val="880000"/>
                </a:solidFill>
                <a:latin typeface="Menlo"/>
              </a:rPr>
              <a:t>(0, 255, 0, 0.5);} #d3 {background-color: </a:t>
            </a:r>
            <a:r>
              <a:rPr lang="en-US" altLang="en-US" dirty="0" err="1">
                <a:solidFill>
                  <a:srgbClr val="880000"/>
                </a:solidFill>
                <a:latin typeface="Menlo"/>
              </a:rPr>
              <a:t>rgba</a:t>
            </a:r>
            <a:r>
              <a:rPr lang="en-US" altLang="en-US" dirty="0">
                <a:solidFill>
                  <a:srgbClr val="880000"/>
                </a:solidFill>
                <a:latin typeface="Menlo"/>
              </a:rPr>
              <a:t>(0, 0, 255, 0.5);}</a:t>
            </a:r>
            <a:r>
              <a:rPr lang="en-US" altLang="en-US" sz="1600" dirty="0"/>
              <a:t/>
            </a:r>
            <a:br>
              <a:rPr lang="en-US" altLang="en-US" sz="1600" dirty="0"/>
            </a:br>
            <a:endParaRPr lang="en-US" altLang="en-US" sz="4400" dirty="0">
              <a:latin typeface="Arial" panose="020B0604020202020204" pitchFamily="34" charset="0"/>
            </a:endParaRPr>
          </a:p>
        </p:txBody>
      </p:sp>
    </p:spTree>
    <p:extLst>
      <p:ext uri="{BB962C8B-B14F-4D97-AF65-F5344CB8AC3E}">
        <p14:creationId xmlns:p14="http://schemas.microsoft.com/office/powerpoint/2010/main" val="281897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1" y="1524000"/>
            <a:ext cx="8153400" cy="1477328"/>
          </a:xfrm>
          <a:prstGeom prst="rect">
            <a:avLst/>
          </a:prstGeom>
        </p:spPr>
        <p:txBody>
          <a:bodyPr wrap="square">
            <a:spAutoFit/>
          </a:bodyPr>
          <a:lstStyle/>
          <a:p>
            <a:pPr algn="just"/>
            <a:r>
              <a:rPr lang="en-US" b="1" dirty="0">
                <a:solidFill>
                  <a:srgbClr val="000000"/>
                </a:solidFill>
                <a:latin typeface="Verdana" panose="020B0604030504040204" pitchFamily="34" charset="0"/>
              </a:rPr>
              <a:t>HSL</a:t>
            </a:r>
            <a:r>
              <a:rPr lang="en-US" dirty="0">
                <a:solidFill>
                  <a:srgbClr val="000000"/>
                </a:solidFill>
                <a:latin typeface="Verdana" panose="020B0604030504040204" pitchFamily="34" charset="0"/>
              </a:rPr>
              <a:t> stands for </a:t>
            </a:r>
            <a:r>
              <a:rPr lang="en-US" b="1" dirty="0">
                <a:solidFill>
                  <a:srgbClr val="000000"/>
                </a:solidFill>
                <a:latin typeface="Verdana" panose="020B0604030504040204" pitchFamily="34" charset="0"/>
              </a:rPr>
              <a:t>hue, saturation, </a:t>
            </a:r>
            <a:r>
              <a:rPr lang="en-US" b="1" dirty="0" err="1">
                <a:solidFill>
                  <a:srgbClr val="000000"/>
                </a:solidFill>
                <a:latin typeface="Verdana" panose="020B0604030504040204" pitchFamily="34" charset="0"/>
              </a:rPr>
              <a:t>lightness</a:t>
            </a:r>
            <a:r>
              <a:rPr lang="en-US" dirty="0" err="1">
                <a:solidFill>
                  <a:srgbClr val="000000"/>
                </a:solidFill>
                <a:latin typeface="Verdana" panose="020B0604030504040204" pitchFamily="34" charset="0"/>
              </a:rPr>
              <a:t>.Here</a:t>
            </a:r>
            <a:r>
              <a:rPr lang="en-US" dirty="0">
                <a:solidFill>
                  <a:srgbClr val="000000"/>
                </a:solidFill>
                <a:latin typeface="Verdana" panose="020B0604030504040204" pitchFamily="34" charset="0"/>
              </a:rPr>
              <a:t> Huge is a degree on the color wheel, saturation and lightness are percentage values between 0 to 100%. A Sample syntax of HSL as shown below −</a:t>
            </a:r>
          </a:p>
          <a:p>
            <a:r>
              <a:rPr lang="en-US" dirty="0"/>
              <a:t/>
            </a:r>
            <a:br>
              <a:rPr lang="en-US" dirty="0"/>
            </a:br>
            <a:endParaRPr lang="en-US" dirty="0"/>
          </a:p>
        </p:txBody>
      </p:sp>
      <p:sp>
        <p:nvSpPr>
          <p:cNvPr id="7" name="Rectangle 6"/>
          <p:cNvSpPr/>
          <p:nvPr/>
        </p:nvSpPr>
        <p:spPr>
          <a:xfrm>
            <a:off x="2209800" y="2819400"/>
            <a:ext cx="5029200" cy="1600438"/>
          </a:xfrm>
          <a:prstGeom prst="rect">
            <a:avLst/>
          </a:prstGeom>
        </p:spPr>
        <p:txBody>
          <a:bodyPr wrap="square">
            <a:spAutoFit/>
          </a:bodyPr>
          <a:lstStyle/>
          <a:p>
            <a:pPr lvl="0" eaLnBrk="0" hangingPunct="0"/>
            <a:r>
              <a:rPr lang="en-US" altLang="en-US" dirty="0">
                <a:solidFill>
                  <a:srgbClr val="880000"/>
                </a:solidFill>
                <a:latin typeface="Menlo"/>
              </a:rPr>
              <a:t>#g1 {background-color: </a:t>
            </a:r>
            <a:r>
              <a:rPr lang="en-US" altLang="en-US" dirty="0" err="1">
                <a:solidFill>
                  <a:srgbClr val="880000"/>
                </a:solidFill>
                <a:latin typeface="Menlo"/>
              </a:rPr>
              <a:t>hsl</a:t>
            </a:r>
            <a:r>
              <a:rPr lang="en-US" altLang="en-US" dirty="0">
                <a:solidFill>
                  <a:srgbClr val="880000"/>
                </a:solidFill>
                <a:latin typeface="Menlo"/>
              </a:rPr>
              <a:t>(120, 100%, 50%);} #g2 {background-color: </a:t>
            </a:r>
            <a:r>
              <a:rPr lang="en-US" altLang="en-US" dirty="0" err="1">
                <a:solidFill>
                  <a:srgbClr val="880000"/>
                </a:solidFill>
                <a:latin typeface="Menlo"/>
              </a:rPr>
              <a:t>hsl</a:t>
            </a:r>
            <a:r>
              <a:rPr lang="en-US" altLang="en-US" dirty="0">
                <a:solidFill>
                  <a:srgbClr val="880000"/>
                </a:solidFill>
                <a:latin typeface="Menlo"/>
              </a:rPr>
              <a:t>(120, 100%, 75%);} #g3 {background-color: </a:t>
            </a:r>
            <a:r>
              <a:rPr lang="en-US" altLang="en-US" dirty="0" err="1">
                <a:solidFill>
                  <a:srgbClr val="880000"/>
                </a:solidFill>
                <a:latin typeface="Menlo"/>
              </a:rPr>
              <a:t>hsl</a:t>
            </a:r>
            <a:r>
              <a:rPr lang="en-US" altLang="en-US" dirty="0">
                <a:solidFill>
                  <a:srgbClr val="880000"/>
                </a:solidFill>
                <a:latin typeface="Menlo"/>
              </a:rPr>
              <a:t>(120, 100%, 25%);}</a:t>
            </a:r>
            <a:r>
              <a:rPr lang="en-US" altLang="en-US" sz="1600" dirty="0"/>
              <a:t/>
            </a:r>
            <a:br>
              <a:rPr lang="en-US" altLang="en-US" sz="1600" dirty="0"/>
            </a:br>
            <a:endParaRPr lang="en-US" altLang="en-US" sz="4400" dirty="0">
              <a:latin typeface="Arial" panose="020B0604020202020204" pitchFamily="34" charset="0"/>
            </a:endParaRPr>
          </a:p>
        </p:txBody>
      </p:sp>
    </p:spTree>
    <p:extLst>
      <p:ext uri="{BB962C8B-B14F-4D97-AF65-F5344CB8AC3E}">
        <p14:creationId xmlns:p14="http://schemas.microsoft.com/office/powerpoint/2010/main" val="4198569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122" y="1295400"/>
            <a:ext cx="8382000" cy="1477328"/>
          </a:xfrm>
          <a:prstGeom prst="rect">
            <a:avLst/>
          </a:prstGeom>
        </p:spPr>
        <p:txBody>
          <a:bodyPr wrap="square">
            <a:spAutoFit/>
          </a:bodyPr>
          <a:lstStyle/>
          <a:p>
            <a:pPr algn="just"/>
            <a:r>
              <a:rPr lang="en-US" b="1" dirty="0">
                <a:solidFill>
                  <a:srgbClr val="000000"/>
                </a:solidFill>
                <a:latin typeface="Verdana" panose="020B0604030504040204" pitchFamily="34" charset="0"/>
              </a:rPr>
              <a:t>HSLA</a:t>
            </a:r>
            <a:r>
              <a:rPr lang="en-US" dirty="0">
                <a:solidFill>
                  <a:srgbClr val="000000"/>
                </a:solidFill>
                <a:latin typeface="Verdana" panose="020B0604030504040204" pitchFamily="34" charset="0"/>
              </a:rPr>
              <a:t> stands for </a:t>
            </a:r>
            <a:r>
              <a:rPr lang="en-US" b="1" dirty="0">
                <a:solidFill>
                  <a:srgbClr val="000000"/>
                </a:solidFill>
                <a:latin typeface="Verdana" panose="020B0604030504040204" pitchFamily="34" charset="0"/>
              </a:rPr>
              <a:t>hue, saturation, lightness and alpha</a:t>
            </a:r>
            <a:r>
              <a:rPr lang="en-US" dirty="0">
                <a:solidFill>
                  <a:srgbClr val="000000"/>
                </a:solidFill>
                <a:latin typeface="Verdana" panose="020B0604030504040204" pitchFamily="34" charset="0"/>
              </a:rPr>
              <a:t>. Alpha value specifies the opacity as shown RGBA. A Sample syntax of HSLA as shown below −</a:t>
            </a:r>
          </a:p>
          <a:p>
            <a:r>
              <a:rPr lang="en-US" dirty="0"/>
              <a:t/>
            </a:r>
            <a:br>
              <a:rPr lang="en-US" dirty="0"/>
            </a:br>
            <a:endParaRPr lang="en-US" dirty="0"/>
          </a:p>
        </p:txBody>
      </p:sp>
      <p:sp>
        <p:nvSpPr>
          <p:cNvPr id="7" name="Rectangle 6"/>
          <p:cNvSpPr/>
          <p:nvPr/>
        </p:nvSpPr>
        <p:spPr>
          <a:xfrm>
            <a:off x="2286000" y="2490282"/>
            <a:ext cx="5486400" cy="1323439"/>
          </a:xfrm>
          <a:prstGeom prst="rect">
            <a:avLst/>
          </a:prstGeom>
        </p:spPr>
        <p:txBody>
          <a:bodyPr wrap="square">
            <a:spAutoFit/>
          </a:bodyPr>
          <a:lstStyle/>
          <a:p>
            <a:pPr lvl="0" eaLnBrk="0" hangingPunct="0"/>
            <a:r>
              <a:rPr lang="en-US" altLang="en-US" dirty="0">
                <a:solidFill>
                  <a:srgbClr val="880000"/>
                </a:solidFill>
                <a:latin typeface="Menlo"/>
              </a:rPr>
              <a:t>#g1 {background-color: </a:t>
            </a:r>
            <a:r>
              <a:rPr lang="en-US" altLang="en-US" dirty="0" err="1">
                <a:solidFill>
                  <a:srgbClr val="880000"/>
                </a:solidFill>
                <a:latin typeface="Menlo"/>
              </a:rPr>
              <a:t>hsla</a:t>
            </a:r>
            <a:r>
              <a:rPr lang="en-US" altLang="en-US" dirty="0">
                <a:solidFill>
                  <a:srgbClr val="880000"/>
                </a:solidFill>
                <a:latin typeface="Menlo"/>
              </a:rPr>
              <a:t>(120, 100%, 50%, 0.3);} #g2 {background-color: </a:t>
            </a:r>
            <a:r>
              <a:rPr lang="en-US" altLang="en-US" dirty="0" err="1">
                <a:solidFill>
                  <a:srgbClr val="880000"/>
                </a:solidFill>
                <a:latin typeface="Menlo"/>
              </a:rPr>
              <a:t>hsla</a:t>
            </a:r>
            <a:r>
              <a:rPr lang="en-US" altLang="en-US" dirty="0">
                <a:solidFill>
                  <a:srgbClr val="880000"/>
                </a:solidFill>
                <a:latin typeface="Menlo"/>
              </a:rPr>
              <a:t>(120, 100%, 75%, 0.3);} #g3 {background-color: </a:t>
            </a:r>
            <a:r>
              <a:rPr lang="en-US" altLang="en-US" dirty="0" err="1">
                <a:solidFill>
                  <a:srgbClr val="880000"/>
                </a:solidFill>
                <a:latin typeface="Menlo"/>
              </a:rPr>
              <a:t>hsla</a:t>
            </a:r>
            <a:r>
              <a:rPr lang="en-US" altLang="en-US" dirty="0">
                <a:solidFill>
                  <a:srgbClr val="880000"/>
                </a:solidFill>
                <a:latin typeface="Menlo"/>
              </a:rPr>
              <a:t>(120, 100%, 25%, 0.3);} </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1256247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zh-CN" smtClean="0">
                <a:ea typeface="宋体" charset="-122"/>
              </a:rPr>
              <a:t>Contents</a:t>
            </a:r>
            <a:endParaRPr lang="en-US" altLang="zh-CN" smtClean="0">
              <a:solidFill>
                <a:schemeClr val="accent1"/>
              </a:solidFill>
              <a:ea typeface="宋体" charset="-122"/>
            </a:endParaRPr>
          </a:p>
        </p:txBody>
      </p:sp>
      <p:sp>
        <p:nvSpPr>
          <p:cNvPr id="2" name="Rectangle 1"/>
          <p:cNvSpPr/>
          <p:nvPr/>
        </p:nvSpPr>
        <p:spPr>
          <a:xfrm>
            <a:off x="0" y="1447801"/>
            <a:ext cx="9144000" cy="4708981"/>
          </a:xfrm>
          <a:prstGeom prst="rect">
            <a:avLst/>
          </a:prstGeom>
        </p:spPr>
        <p:txBody>
          <a:bodyPr wrap="square">
            <a:spAutoFit/>
          </a:bodyPr>
          <a:lstStyle/>
          <a:p>
            <a:pPr marL="800100" lvl="1" indent="-342900">
              <a:buFont typeface="Arial" panose="020B0604020202020204" pitchFamily="34" charset="0"/>
              <a:buChar char="•"/>
            </a:pPr>
            <a:r>
              <a:rPr lang="en-US" sz="2000" dirty="0">
                <a:solidFill>
                  <a:srgbClr val="000000"/>
                </a:solidFill>
              </a:rPr>
              <a:t> Introduction</a:t>
            </a:r>
          </a:p>
          <a:p>
            <a:pPr marL="800100" lvl="1" indent="-342900">
              <a:buFont typeface="Arial" panose="020B0604020202020204" pitchFamily="34" charset="0"/>
              <a:buChar char="•"/>
            </a:pPr>
            <a:r>
              <a:rPr lang="en-US" sz="2000" dirty="0">
                <a:solidFill>
                  <a:srgbClr val="000000"/>
                </a:solidFill>
              </a:rPr>
              <a:t> HTML and CSS</a:t>
            </a:r>
          </a:p>
          <a:p>
            <a:pPr marL="800100" lvl="1" indent="-342900">
              <a:buFont typeface="Arial" panose="020B0604020202020204" pitchFamily="34" charset="0"/>
              <a:buChar char="•"/>
            </a:pPr>
            <a:r>
              <a:rPr lang="en-US" sz="2000" dirty="0">
                <a:solidFill>
                  <a:srgbClr val="000000"/>
                </a:solidFill>
              </a:rPr>
              <a:t> Selectors, Pseudo Classes, and Pseudo Elements</a:t>
            </a:r>
          </a:p>
          <a:p>
            <a:pPr marL="800100" lvl="1" indent="-342900">
              <a:buFont typeface="Arial" panose="020B0604020202020204" pitchFamily="34" charset="0"/>
              <a:buChar char="•"/>
            </a:pPr>
            <a:r>
              <a:rPr lang="en-US" sz="2000" dirty="0">
                <a:solidFill>
                  <a:srgbClr val="000000"/>
                </a:solidFill>
              </a:rPr>
              <a:t> Fonts and Text Effect</a:t>
            </a:r>
          </a:p>
          <a:p>
            <a:pPr marL="800100" lvl="1" indent="-342900">
              <a:buFont typeface="Arial" panose="020B0604020202020204" pitchFamily="34" charset="0"/>
              <a:buChar char="•"/>
            </a:pPr>
            <a:r>
              <a:rPr lang="en-US" sz="2000" dirty="0">
                <a:solidFill>
                  <a:srgbClr val="000000"/>
                </a:solidFill>
              </a:rPr>
              <a:t> Color, Gradients, Background Images, and Masks</a:t>
            </a:r>
          </a:p>
          <a:p>
            <a:pPr marL="800100" lvl="1" indent="-342900">
              <a:buFont typeface="Arial" panose="020B0604020202020204" pitchFamily="34" charset="0"/>
              <a:buChar char="•"/>
            </a:pPr>
            <a:r>
              <a:rPr lang="en-US" sz="2000" dirty="0">
                <a:solidFill>
                  <a:srgbClr val="000000"/>
                </a:solidFill>
              </a:rPr>
              <a:t> Border and Box Effects</a:t>
            </a:r>
          </a:p>
          <a:p>
            <a:pPr marL="800100" lvl="1" indent="-342900">
              <a:buFont typeface="Arial" panose="020B0604020202020204" pitchFamily="34" charset="0"/>
              <a:buChar char="•"/>
            </a:pPr>
            <a:r>
              <a:rPr lang="en-US" sz="2000" dirty="0">
                <a:solidFill>
                  <a:srgbClr val="000000"/>
                </a:solidFill>
              </a:rPr>
              <a:t> Transforms, Transitions, and Animations</a:t>
            </a:r>
          </a:p>
          <a:p>
            <a:pPr marL="800100" lvl="1" indent="-342900">
              <a:buFont typeface="Arial" panose="020B0604020202020204" pitchFamily="34" charset="0"/>
              <a:buChar char="•"/>
            </a:pPr>
            <a:r>
              <a:rPr lang="en-US" sz="2000" dirty="0">
                <a:solidFill>
                  <a:srgbClr val="000000"/>
                </a:solidFill>
              </a:rPr>
              <a:t> Layout: Columns, Flexible Box</a:t>
            </a:r>
          </a:p>
          <a:p>
            <a:pPr marL="800100" lvl="1" indent="-342900">
              <a:buFont typeface="Arial" panose="020B0604020202020204" pitchFamily="34" charset="0"/>
              <a:buChar char="•"/>
            </a:pPr>
            <a:r>
              <a:rPr lang="en-US" sz="2000" dirty="0">
                <a:solidFill>
                  <a:srgbClr val="000000"/>
                </a:solidFill>
              </a:rPr>
              <a:t> Vendor Prefixes</a:t>
            </a:r>
          </a:p>
          <a:p>
            <a:pPr marL="800100" lvl="1" indent="-342900">
              <a:buFont typeface="Arial" panose="020B0604020202020204" pitchFamily="34" charset="0"/>
              <a:buChar char="•"/>
            </a:pPr>
            <a:r>
              <a:rPr lang="en-US" sz="2000" dirty="0">
                <a:solidFill>
                  <a:srgbClr val="000000"/>
                </a:solidFill>
              </a:rPr>
              <a:t> Embedding Media</a:t>
            </a:r>
          </a:p>
          <a:p>
            <a:pPr marL="800100" lvl="1" indent="-342900">
              <a:buFont typeface="Arial" panose="020B0604020202020204" pitchFamily="34" charset="0"/>
              <a:buChar char="•"/>
            </a:pPr>
            <a:r>
              <a:rPr lang="en-US" sz="2000" dirty="0">
                <a:solidFill>
                  <a:srgbClr val="000000"/>
                </a:solidFill>
              </a:rPr>
              <a:t> Accessibility Features</a:t>
            </a:r>
          </a:p>
          <a:p>
            <a:pPr marL="800100" lvl="1" indent="-342900">
              <a:buFont typeface="Arial" panose="020B0604020202020204" pitchFamily="34" charset="0"/>
              <a:buChar char="•"/>
            </a:pPr>
            <a:r>
              <a:rPr lang="en-US" sz="2000" dirty="0">
                <a:solidFill>
                  <a:srgbClr val="000000"/>
                </a:solidFill>
              </a:rPr>
              <a:t> Forms</a:t>
            </a:r>
          </a:p>
          <a:p>
            <a:pPr marL="800100" lvl="1" indent="-342900">
              <a:buFont typeface="Arial" panose="020B0604020202020204" pitchFamily="34" charset="0"/>
              <a:buChar char="•"/>
            </a:pPr>
            <a:r>
              <a:rPr lang="en-US" sz="2000" dirty="0">
                <a:solidFill>
                  <a:srgbClr val="000000"/>
                </a:solidFill>
              </a:rPr>
              <a:t> Media Queries</a:t>
            </a:r>
          </a:p>
          <a:p>
            <a:pPr marL="800100" lvl="1" indent="-342900">
              <a:buFont typeface="Arial" panose="020B0604020202020204" pitchFamily="34" charset="0"/>
              <a:buChar char="•"/>
            </a:pPr>
            <a:r>
              <a:rPr lang="en-US" sz="2000" dirty="0">
                <a:solidFill>
                  <a:srgbClr val="000000"/>
                </a:solidFill>
              </a:rPr>
              <a:t> Implementing CSS3 in the "Real World"</a:t>
            </a:r>
          </a:p>
          <a:p>
            <a:pPr marL="800100" lvl="1" indent="-342900">
              <a:buFont typeface="Arial" panose="020B0604020202020204" pitchFamily="34" charset="0"/>
              <a:buChar char="•"/>
            </a:pPr>
            <a:r>
              <a:rPr lang="en-US" sz="2000" dirty="0">
                <a:solidFill>
                  <a:srgbClr val="000000"/>
                </a:solidFill>
              </a:rPr>
              <a:t> Conclusion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9600" y="1447800"/>
            <a:ext cx="8153400" cy="1200329"/>
          </a:xfrm>
          <a:prstGeom prst="rect">
            <a:avLst/>
          </a:prstGeom>
        </p:spPr>
        <p:txBody>
          <a:bodyPr wrap="square">
            <a:spAutoFit/>
          </a:bodyPr>
          <a:lstStyle/>
          <a:p>
            <a:pPr algn="just"/>
            <a:r>
              <a:rPr lang="en-US" b="1" dirty="0">
                <a:solidFill>
                  <a:srgbClr val="000000"/>
                </a:solidFill>
                <a:latin typeface="Verdana" panose="020B0604030504040204" pitchFamily="34" charset="0"/>
              </a:rPr>
              <a:t>opacity</a:t>
            </a:r>
            <a:r>
              <a:rPr lang="en-US" dirty="0">
                <a:solidFill>
                  <a:srgbClr val="000000"/>
                </a:solidFill>
                <a:latin typeface="Verdana" panose="020B0604030504040204" pitchFamily="34" charset="0"/>
              </a:rPr>
              <a:t> is a thinner paints need black added to increase opacity. A sample syntax of opacity is as shown below −</a:t>
            </a:r>
          </a:p>
          <a:p>
            <a:r>
              <a:rPr lang="en-US" dirty="0"/>
              <a:t/>
            </a:r>
            <a:br>
              <a:rPr lang="en-US" dirty="0"/>
            </a:br>
            <a:endParaRPr lang="en-US" dirty="0"/>
          </a:p>
        </p:txBody>
      </p:sp>
      <p:sp>
        <p:nvSpPr>
          <p:cNvPr id="7" name="Rectangle 6"/>
          <p:cNvSpPr/>
          <p:nvPr/>
        </p:nvSpPr>
        <p:spPr>
          <a:xfrm>
            <a:off x="2286000" y="2213283"/>
            <a:ext cx="5562600" cy="1600438"/>
          </a:xfrm>
          <a:prstGeom prst="rect">
            <a:avLst/>
          </a:prstGeom>
        </p:spPr>
        <p:txBody>
          <a:bodyPr wrap="square">
            <a:spAutoFit/>
          </a:bodyPr>
          <a:lstStyle/>
          <a:p>
            <a:pPr lvl="0" eaLnBrk="0" hangingPunct="0"/>
            <a:r>
              <a:rPr lang="en-US" altLang="en-US" dirty="0">
                <a:solidFill>
                  <a:srgbClr val="880000"/>
                </a:solidFill>
                <a:latin typeface="Menlo"/>
              </a:rPr>
              <a:t>#g1 {</a:t>
            </a:r>
            <a:r>
              <a:rPr lang="en-US" altLang="en-US" dirty="0" err="1">
                <a:solidFill>
                  <a:srgbClr val="880000"/>
                </a:solidFill>
                <a:latin typeface="Menlo"/>
              </a:rPr>
              <a:t>background-color:rgb</a:t>
            </a:r>
            <a:r>
              <a:rPr lang="en-US" altLang="en-US" dirty="0">
                <a:solidFill>
                  <a:srgbClr val="880000"/>
                </a:solidFill>
                <a:latin typeface="Menlo"/>
              </a:rPr>
              <a:t>(255,0,0);opacity:0.6;} #g2 {</a:t>
            </a:r>
            <a:r>
              <a:rPr lang="en-US" altLang="en-US" dirty="0" err="1">
                <a:solidFill>
                  <a:srgbClr val="880000"/>
                </a:solidFill>
                <a:latin typeface="Menlo"/>
              </a:rPr>
              <a:t>background-color:rgb</a:t>
            </a:r>
            <a:r>
              <a:rPr lang="en-US" altLang="en-US" dirty="0">
                <a:solidFill>
                  <a:srgbClr val="880000"/>
                </a:solidFill>
                <a:latin typeface="Menlo"/>
              </a:rPr>
              <a:t>(0,255,0);opacity:0.6;} #g3 {</a:t>
            </a:r>
            <a:r>
              <a:rPr lang="en-US" altLang="en-US" dirty="0" err="1">
                <a:solidFill>
                  <a:srgbClr val="880000"/>
                </a:solidFill>
                <a:latin typeface="Menlo"/>
              </a:rPr>
              <a:t>background-color:rgb</a:t>
            </a:r>
            <a:r>
              <a:rPr lang="en-US" altLang="en-US" dirty="0">
                <a:solidFill>
                  <a:srgbClr val="880000"/>
                </a:solidFill>
                <a:latin typeface="Menlo"/>
              </a:rPr>
              <a:t>(0,0,255);opacity:0.6;} </a:t>
            </a:r>
            <a:r>
              <a:rPr lang="en-US" altLang="en-US" sz="1600" dirty="0"/>
              <a:t/>
            </a:r>
            <a:br>
              <a:rPr lang="en-US" altLang="en-US" sz="1600" dirty="0"/>
            </a:br>
            <a:endParaRPr lang="en-US" altLang="en-US" sz="4400" dirty="0">
              <a:latin typeface="Arial" panose="020B0604020202020204" pitchFamily="34" charset="0"/>
            </a:endParaRPr>
          </a:p>
        </p:txBody>
      </p:sp>
    </p:spTree>
    <p:extLst>
      <p:ext uri="{BB962C8B-B14F-4D97-AF65-F5344CB8AC3E}">
        <p14:creationId xmlns:p14="http://schemas.microsoft.com/office/powerpoint/2010/main" val="834423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Verdana" panose="020B0604030504040204" pitchFamily="34" charset="0"/>
              </a:rPr>
              <a:t>What is Gradients?</a:t>
            </a:r>
          </a:p>
        </p:txBody>
      </p:sp>
      <p:sp>
        <p:nvSpPr>
          <p:cNvPr id="5" name="Rectangle 4"/>
          <p:cNvSpPr/>
          <p:nvPr/>
        </p:nvSpPr>
        <p:spPr>
          <a:xfrm>
            <a:off x="609600" y="1600200"/>
            <a:ext cx="7924800" cy="1200329"/>
          </a:xfrm>
          <a:prstGeom prst="rect">
            <a:avLst/>
          </a:prstGeom>
        </p:spPr>
        <p:txBody>
          <a:bodyPr wrap="square">
            <a:spAutoFit/>
          </a:bodyPr>
          <a:lstStyle/>
          <a:p>
            <a:pPr algn="just"/>
            <a:r>
              <a:rPr lang="en-US" dirty="0" smtClean="0">
                <a:solidFill>
                  <a:srgbClr val="000000"/>
                </a:solidFill>
                <a:latin typeface="Verdana" panose="020B0604030504040204" pitchFamily="34" charset="0"/>
              </a:rPr>
              <a:t>Gradients </a:t>
            </a:r>
            <a:r>
              <a:rPr lang="en-US" dirty="0">
                <a:solidFill>
                  <a:srgbClr val="000000"/>
                </a:solidFill>
                <a:latin typeface="Verdana" panose="020B0604030504040204" pitchFamily="34" charset="0"/>
              </a:rPr>
              <a:t>displays the combination of two or more colors as shown below −</a:t>
            </a:r>
          </a:p>
          <a:p>
            <a:r>
              <a:rPr lang="en-US" dirty="0"/>
              <a:t/>
            </a:r>
            <a:br>
              <a:rPr lang="en-US" dirty="0"/>
            </a:br>
            <a:endParaRPr lang="en-US" dirty="0"/>
          </a:p>
        </p:txBody>
      </p:sp>
      <p:sp>
        <p:nvSpPr>
          <p:cNvPr id="6" name="Rectangle 5"/>
          <p:cNvSpPr/>
          <p:nvPr/>
        </p:nvSpPr>
        <p:spPr>
          <a:xfrm>
            <a:off x="733425" y="2514600"/>
            <a:ext cx="7953375" cy="3200876"/>
          </a:xfrm>
          <a:prstGeom prst="rect">
            <a:avLst/>
          </a:prstGeom>
        </p:spPr>
        <p:txBody>
          <a:bodyPr wrap="square">
            <a:spAutoFit/>
          </a:bodyPr>
          <a:lstStyle/>
          <a:p>
            <a:r>
              <a:rPr lang="en-US" sz="2000" dirty="0">
                <a:solidFill>
                  <a:srgbClr val="121214"/>
                </a:solidFill>
                <a:latin typeface="Verdana" panose="020B0604030504040204" pitchFamily="34" charset="0"/>
              </a:rPr>
              <a:t>Types of </a:t>
            </a:r>
            <a:r>
              <a:rPr lang="en-US" sz="2000" dirty="0" smtClean="0">
                <a:solidFill>
                  <a:srgbClr val="121214"/>
                </a:solidFill>
                <a:latin typeface="Verdana" panose="020B0604030504040204" pitchFamily="34" charset="0"/>
              </a:rPr>
              <a:t>gradients</a:t>
            </a:r>
          </a:p>
          <a:p>
            <a:endParaRPr lang="en-US" dirty="0">
              <a:solidFill>
                <a:srgbClr val="121214"/>
              </a:solidFill>
              <a:latin typeface="Verdana" panose="020B0604030504040204" pitchFamily="34" charset="0"/>
            </a:endParaRPr>
          </a:p>
          <a:p>
            <a:pPr>
              <a:buFont typeface="Arial" panose="020B0604020202020204" pitchFamily="34" charset="0"/>
              <a:buChar char="•"/>
            </a:pPr>
            <a:r>
              <a:rPr lang="en-US" dirty="0">
                <a:solidFill>
                  <a:srgbClr val="000000"/>
                </a:solidFill>
                <a:latin typeface="Verdana" panose="020B0604030504040204" pitchFamily="34" charset="0"/>
              </a:rPr>
              <a:t>Linear Gradients(down/up/left/right/diagonally)</a:t>
            </a:r>
          </a:p>
          <a:p>
            <a:pPr>
              <a:buFont typeface="Arial" panose="020B0604020202020204" pitchFamily="34" charset="0"/>
              <a:buChar char="•"/>
            </a:pPr>
            <a:r>
              <a:rPr lang="en-US" dirty="0">
                <a:solidFill>
                  <a:srgbClr val="000000"/>
                </a:solidFill>
                <a:latin typeface="Verdana" panose="020B0604030504040204" pitchFamily="34" charset="0"/>
              </a:rPr>
              <a:t>Radial Gradients</a:t>
            </a:r>
          </a:p>
          <a:p>
            <a:endParaRPr lang="en-US" dirty="0" smtClean="0">
              <a:solidFill>
                <a:srgbClr val="121214"/>
              </a:solidFill>
              <a:latin typeface="Verdana" panose="020B0604030504040204" pitchFamily="34" charset="0"/>
            </a:endParaRPr>
          </a:p>
          <a:p>
            <a:r>
              <a:rPr lang="en-US" sz="2000" dirty="0" smtClean="0">
                <a:solidFill>
                  <a:srgbClr val="121214"/>
                </a:solidFill>
                <a:latin typeface="Verdana" panose="020B0604030504040204" pitchFamily="34" charset="0"/>
              </a:rPr>
              <a:t>Linear gradients</a:t>
            </a:r>
          </a:p>
          <a:p>
            <a:endParaRPr lang="en-US" dirty="0">
              <a:solidFill>
                <a:srgbClr val="121214"/>
              </a:solidFill>
              <a:latin typeface="Verdana" panose="020B0604030504040204" pitchFamily="34" charset="0"/>
            </a:endParaRPr>
          </a:p>
          <a:p>
            <a:pPr algn="just"/>
            <a:r>
              <a:rPr lang="en-US" dirty="0">
                <a:solidFill>
                  <a:srgbClr val="000000"/>
                </a:solidFill>
                <a:latin typeface="Verdana" panose="020B0604030504040204" pitchFamily="34" charset="0"/>
              </a:rPr>
              <a:t>Linear gradients are used to arrange two or more colors in linear formats like top to bottom</a:t>
            </a:r>
          </a:p>
          <a:p>
            <a:r>
              <a:rPr lang="en-US" dirty="0"/>
              <a:t/>
            </a:r>
            <a:br>
              <a:rPr lang="en-US" dirty="0"/>
            </a:br>
            <a:endParaRPr lang="en-US" dirty="0"/>
          </a:p>
        </p:txBody>
      </p:sp>
    </p:spTree>
    <p:extLst>
      <p:ext uri="{BB962C8B-B14F-4D97-AF65-F5344CB8AC3E}">
        <p14:creationId xmlns:p14="http://schemas.microsoft.com/office/powerpoint/2010/main" val="1431899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1371600"/>
            <a:ext cx="6705600" cy="1015663"/>
          </a:xfrm>
          <a:prstGeom prst="rect">
            <a:avLst/>
          </a:prstGeom>
        </p:spPr>
        <p:txBody>
          <a:bodyPr wrap="square">
            <a:spAutoFit/>
          </a:bodyPr>
          <a:lstStyle/>
          <a:p>
            <a:r>
              <a:rPr lang="en-US" sz="2000" b="1" dirty="0">
                <a:solidFill>
                  <a:srgbClr val="121214"/>
                </a:solidFill>
                <a:latin typeface="Verdana" panose="020B0604030504040204" pitchFamily="34" charset="0"/>
              </a:rPr>
              <a:t>CSS3 Radial Gradients</a:t>
            </a:r>
          </a:p>
          <a:p>
            <a:r>
              <a:rPr lang="en-US" sz="2000" b="1" dirty="0"/>
              <a:t/>
            </a:r>
            <a:br>
              <a:rPr lang="en-US" sz="2000" b="1" dirty="0"/>
            </a:br>
            <a:endParaRPr lang="en-US" sz="2000" b="1" dirty="0"/>
          </a:p>
        </p:txBody>
      </p:sp>
      <p:sp>
        <p:nvSpPr>
          <p:cNvPr id="6" name="Rectangle 5"/>
          <p:cNvSpPr/>
          <p:nvPr/>
        </p:nvSpPr>
        <p:spPr>
          <a:xfrm>
            <a:off x="549322" y="1925598"/>
            <a:ext cx="6163102" cy="646331"/>
          </a:xfrm>
          <a:prstGeom prst="rect">
            <a:avLst/>
          </a:prstGeom>
        </p:spPr>
        <p:txBody>
          <a:bodyPr wrap="square">
            <a:spAutoFit/>
          </a:bodyPr>
          <a:lstStyle/>
          <a:p>
            <a:pPr algn="just"/>
            <a:r>
              <a:rPr lang="en-US" dirty="0">
                <a:solidFill>
                  <a:srgbClr val="000000"/>
                </a:solidFill>
                <a:latin typeface="Verdana" panose="020B0604030504040204" pitchFamily="34" charset="0"/>
              </a:rPr>
              <a:t>Radial gradients appears at center</a:t>
            </a:r>
          </a:p>
          <a:p>
            <a:endParaRPr lang="en-US" dirty="0"/>
          </a:p>
        </p:txBody>
      </p:sp>
      <p:sp>
        <p:nvSpPr>
          <p:cNvPr id="7" name="Rectangle 6"/>
          <p:cNvSpPr/>
          <p:nvPr/>
        </p:nvSpPr>
        <p:spPr>
          <a:xfrm>
            <a:off x="575480" y="2695040"/>
            <a:ext cx="7153701" cy="707886"/>
          </a:xfrm>
          <a:prstGeom prst="rect">
            <a:avLst/>
          </a:prstGeom>
        </p:spPr>
        <p:txBody>
          <a:bodyPr wrap="square">
            <a:spAutoFit/>
          </a:bodyPr>
          <a:lstStyle/>
          <a:p>
            <a:r>
              <a:rPr lang="en-US" sz="2000" b="1" dirty="0">
                <a:solidFill>
                  <a:srgbClr val="121214"/>
                </a:solidFill>
                <a:latin typeface="Verdana" panose="020B0604030504040204" pitchFamily="34" charset="0"/>
              </a:rPr>
              <a:t>CSS3 Repeat Radial </a:t>
            </a:r>
            <a:r>
              <a:rPr lang="en-US" sz="2000" b="1" dirty="0" smtClean="0">
                <a:solidFill>
                  <a:srgbClr val="121214"/>
                </a:solidFill>
                <a:latin typeface="Verdana" panose="020B0604030504040204" pitchFamily="34" charset="0"/>
              </a:rPr>
              <a:t>Gradients</a:t>
            </a:r>
            <a:r>
              <a:rPr lang="en-US" sz="2000" b="1" dirty="0"/>
              <a:t/>
            </a:r>
            <a:br>
              <a:rPr lang="en-US" sz="2000" b="1" dirty="0"/>
            </a:br>
            <a:endParaRPr lang="en-US" sz="2000" b="1" dirty="0"/>
          </a:p>
        </p:txBody>
      </p:sp>
    </p:spTree>
    <p:extLst>
      <p:ext uri="{BB962C8B-B14F-4D97-AF65-F5344CB8AC3E}">
        <p14:creationId xmlns:p14="http://schemas.microsoft.com/office/powerpoint/2010/main" val="2403491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Position in style sheet</a:t>
            </a:r>
            <a:endParaRPr lang="en-US" dirty="0"/>
          </a:p>
        </p:txBody>
      </p:sp>
      <p:sp>
        <p:nvSpPr>
          <p:cNvPr id="3" name="Date Placeholder 2"/>
          <p:cNvSpPr>
            <a:spLocks noGrp="1"/>
          </p:cNvSpPr>
          <p:nvPr>
            <p:ph type="dt" sz="half" idx="10"/>
          </p:nvPr>
        </p:nvSpPr>
        <p:spPr/>
        <p:txBody>
          <a:bodyPr/>
          <a:lstStyle/>
          <a:p>
            <a:pPr>
              <a:defRPr/>
            </a:pPr>
            <a:r>
              <a:rPr lang="en-US" altLang="zh-CN" smtClean="0"/>
              <a:t>www.themegallery.com</a:t>
            </a:r>
            <a:endParaRPr lang="en-US" altLang="zh-CN"/>
          </a:p>
        </p:txBody>
      </p:sp>
      <p:sp>
        <p:nvSpPr>
          <p:cNvPr id="4" name="Footer Placeholder 3"/>
          <p:cNvSpPr>
            <a:spLocks noGrp="1"/>
          </p:cNvSpPr>
          <p:nvPr>
            <p:ph type="ftr" sz="quarter" idx="11"/>
          </p:nvPr>
        </p:nvSpPr>
        <p:spPr/>
        <p:txBody>
          <a:bodyPr/>
          <a:lstStyle/>
          <a:p>
            <a:pPr>
              <a:defRPr/>
            </a:pPr>
            <a:r>
              <a:rPr lang="en-US" altLang="zh-CN" smtClean="0"/>
              <a:t>Company Logo</a:t>
            </a:r>
            <a:endParaRPr lang="en-US" altLang="zh-CN"/>
          </a:p>
        </p:txBody>
      </p:sp>
      <p:sp>
        <p:nvSpPr>
          <p:cNvPr id="6" name="Rectangle 5"/>
          <p:cNvSpPr/>
          <p:nvPr/>
        </p:nvSpPr>
        <p:spPr>
          <a:xfrm>
            <a:off x="0" y="1447801"/>
            <a:ext cx="9144000" cy="400110"/>
          </a:xfrm>
          <a:prstGeom prst="rect">
            <a:avLst/>
          </a:prstGeom>
        </p:spPr>
        <p:txBody>
          <a:bodyPr wrap="square">
            <a:spAutoFit/>
          </a:bodyPr>
          <a:lstStyle/>
          <a:p>
            <a:pPr lvl="0" eaLnBrk="0" hangingPunct="0"/>
            <a:r>
              <a:rPr lang="en-US" altLang="en-US" sz="2000" dirty="0">
                <a:solidFill>
                  <a:srgbClr val="000000"/>
                </a:solidFill>
                <a:latin typeface="Arial" panose="020B0604020202020204" pitchFamily="34" charset="0"/>
              </a:rPr>
              <a:t>The </a:t>
            </a:r>
            <a:r>
              <a:rPr lang="en-US" altLang="en-US" sz="2000" dirty="0">
                <a:solidFill>
                  <a:srgbClr val="000000"/>
                </a:solidFill>
                <a:latin typeface="Arial Unicode MS" panose="020B0604020202020204" pitchFamily="34" charset="-128"/>
              </a:rPr>
              <a:t>position</a:t>
            </a:r>
            <a:r>
              <a:rPr lang="en-US" altLang="en-US" sz="2000" dirty="0">
                <a:solidFill>
                  <a:srgbClr val="000000"/>
                </a:solidFill>
              </a:rPr>
              <a:t> property manipulates the location of an element, </a:t>
            </a:r>
            <a:endParaRPr lang="en-US" altLang="en-US" sz="2000" dirty="0">
              <a:solidFill>
                <a:srgbClr val="000000"/>
              </a:solidFill>
              <a:latin typeface="Arial" panose="020B0604020202020204" pitchFamily="34" charset="0"/>
            </a:endParaRPr>
          </a:p>
        </p:txBody>
      </p:sp>
      <p:sp>
        <p:nvSpPr>
          <p:cNvPr id="8" name="Rectangle 7"/>
          <p:cNvSpPr/>
          <p:nvPr/>
        </p:nvSpPr>
        <p:spPr>
          <a:xfrm>
            <a:off x="1524000" y="2001449"/>
            <a:ext cx="4273927" cy="369332"/>
          </a:xfrm>
          <a:prstGeom prst="rect">
            <a:avLst/>
          </a:prstGeom>
        </p:spPr>
        <p:txBody>
          <a:bodyPr wrap="none">
            <a:spAutoFit/>
          </a:bodyPr>
          <a:lstStyle/>
          <a:p>
            <a:pPr lvl="0" eaLnBrk="0" hangingPunct="0"/>
            <a:r>
              <a:rPr lang="en-US" altLang="en-US" dirty="0">
                <a:latin typeface="Arial Unicode MS" panose="020B0604020202020204" pitchFamily="34" charset="-128"/>
              </a:rPr>
              <a:t>.element { position: relative; top: 20px; }</a:t>
            </a:r>
            <a:r>
              <a:rPr lang="en-US" altLang="en-US" sz="1400" dirty="0"/>
              <a:t> </a:t>
            </a:r>
            <a:endParaRPr lang="en-US" altLang="en-US" sz="4000" dirty="0">
              <a:latin typeface="Arial" panose="020B0604020202020204" pitchFamily="34" charset="0"/>
            </a:endParaRPr>
          </a:p>
        </p:txBody>
      </p:sp>
      <p:sp>
        <p:nvSpPr>
          <p:cNvPr id="9" name="Rectangle 8"/>
          <p:cNvSpPr/>
          <p:nvPr/>
        </p:nvSpPr>
        <p:spPr>
          <a:xfrm>
            <a:off x="0" y="2417242"/>
            <a:ext cx="9144000" cy="707886"/>
          </a:xfrm>
          <a:prstGeom prst="rect">
            <a:avLst/>
          </a:prstGeom>
        </p:spPr>
        <p:txBody>
          <a:bodyPr wrap="square">
            <a:spAutoFit/>
          </a:bodyPr>
          <a:lstStyle/>
          <a:p>
            <a:r>
              <a:rPr lang="en-US" sz="2000" dirty="0">
                <a:solidFill>
                  <a:srgbClr val="000000"/>
                </a:solidFill>
              </a:rPr>
              <a:t>Relative to its original position the element above will now be nudged down from the top by 20px.</a:t>
            </a:r>
          </a:p>
        </p:txBody>
      </p:sp>
      <p:sp>
        <p:nvSpPr>
          <p:cNvPr id="11" name="Rectangle 10"/>
          <p:cNvSpPr/>
          <p:nvPr/>
        </p:nvSpPr>
        <p:spPr>
          <a:xfrm>
            <a:off x="18694" y="3117995"/>
            <a:ext cx="9049106" cy="830997"/>
          </a:xfrm>
          <a:prstGeom prst="rect">
            <a:avLst/>
          </a:prstGeom>
        </p:spPr>
        <p:txBody>
          <a:bodyPr wrap="square">
            <a:spAutoFit/>
          </a:bodyPr>
          <a:lstStyle/>
          <a:p>
            <a:pPr lvl="0" eaLnBrk="0" hangingPunct="0"/>
            <a:r>
              <a:rPr lang="en-US" altLang="en-US" sz="2400" dirty="0">
                <a:solidFill>
                  <a:srgbClr val="000000"/>
                </a:solidFill>
                <a:latin typeface="Arial Unicode MS" panose="020B0604020202020204" pitchFamily="34" charset="-128"/>
              </a:rPr>
              <a:t>relative</a:t>
            </a:r>
            <a:r>
              <a:rPr lang="en-US" altLang="en-US" dirty="0">
                <a:solidFill>
                  <a:srgbClr val="000000"/>
                </a:solidFill>
              </a:rPr>
              <a:t> is only one of five values for the </a:t>
            </a:r>
            <a:r>
              <a:rPr lang="en-US" altLang="en-US" sz="2400" dirty="0">
                <a:solidFill>
                  <a:srgbClr val="000000"/>
                </a:solidFill>
                <a:latin typeface="Arial Unicode MS" panose="020B0604020202020204" pitchFamily="34" charset="-128"/>
              </a:rPr>
              <a:t>position</a:t>
            </a:r>
            <a:r>
              <a:rPr lang="en-US" altLang="en-US" dirty="0">
                <a:solidFill>
                  <a:srgbClr val="000000"/>
                </a:solidFill>
              </a:rPr>
              <a:t> property:</a:t>
            </a:r>
            <a:endParaRPr lang="en-US" altLang="en-US" sz="4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945524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Values</a:t>
            </a:r>
          </a:p>
        </p:txBody>
      </p:sp>
      <p:sp>
        <p:nvSpPr>
          <p:cNvPr id="6" name="Rectangle 5"/>
          <p:cNvSpPr/>
          <p:nvPr/>
        </p:nvSpPr>
        <p:spPr>
          <a:xfrm>
            <a:off x="0" y="1295400"/>
            <a:ext cx="9144000" cy="5632311"/>
          </a:xfrm>
          <a:prstGeom prst="rect">
            <a:avLst/>
          </a:prstGeom>
        </p:spPr>
        <p:txBody>
          <a:bodyPr wrap="square">
            <a:spAutoFit/>
          </a:bodyPr>
          <a:lstStyle/>
          <a:p>
            <a:pPr lvl="0" eaLnBrk="0" hangingPunct="0"/>
            <a:endParaRPr lang="en-US" altLang="en-US" dirty="0">
              <a:solidFill>
                <a:srgbClr val="000000"/>
              </a:solidFill>
              <a:latin typeface="Arial" panose="020B0604020202020204" pitchFamily="34" charset="0"/>
            </a:endParaRPr>
          </a:p>
          <a:p>
            <a:pPr lvl="0" eaLnBrk="0" hangingPunct="0">
              <a:buFontTx/>
              <a:buChar char="•"/>
            </a:pPr>
            <a:r>
              <a:rPr lang="en-US" altLang="en-US" dirty="0">
                <a:solidFill>
                  <a:srgbClr val="000000"/>
                </a:solidFill>
                <a:latin typeface="Arial Unicode MS" panose="020B0604020202020204" pitchFamily="34" charset="-128"/>
              </a:rPr>
              <a:t>static</a:t>
            </a:r>
            <a:r>
              <a:rPr lang="en-US" altLang="en-US" dirty="0">
                <a:solidFill>
                  <a:srgbClr val="000000"/>
                </a:solidFill>
              </a:rPr>
              <a:t>: every element has a static position by default, so the element will stick to the normal page flow. So if there is a </a:t>
            </a:r>
            <a:r>
              <a:rPr lang="en-US" altLang="en-US" dirty="0">
                <a:solidFill>
                  <a:srgbClr val="000000"/>
                </a:solidFill>
                <a:latin typeface="Arial" panose="020B0604020202020204" pitchFamily="34" charset="0"/>
                <a:hlinkClick r:id="rId2"/>
              </a:rPr>
              <a:t>left</a:t>
            </a:r>
            <a:r>
              <a:rPr lang="en-US" altLang="en-US" dirty="0">
                <a:solidFill>
                  <a:srgbClr val="000000"/>
                </a:solidFill>
                <a:latin typeface="Arial" panose="020B0604020202020204" pitchFamily="34" charset="0"/>
              </a:rPr>
              <a:t>/</a:t>
            </a:r>
            <a:r>
              <a:rPr lang="en-US" altLang="en-US" dirty="0">
                <a:solidFill>
                  <a:srgbClr val="000000"/>
                </a:solidFill>
                <a:latin typeface="Arial" panose="020B0604020202020204" pitchFamily="34" charset="0"/>
                <a:hlinkClick r:id="rId3"/>
              </a:rPr>
              <a:t>right</a:t>
            </a:r>
            <a:r>
              <a:rPr lang="en-US" altLang="en-US" dirty="0">
                <a:solidFill>
                  <a:srgbClr val="000000"/>
                </a:solidFill>
                <a:latin typeface="Arial" panose="020B0604020202020204" pitchFamily="34" charset="0"/>
              </a:rPr>
              <a:t>/</a:t>
            </a:r>
            <a:r>
              <a:rPr lang="en-US" altLang="en-US" dirty="0">
                <a:solidFill>
                  <a:srgbClr val="000000"/>
                </a:solidFill>
                <a:latin typeface="Arial" panose="020B0604020202020204" pitchFamily="34" charset="0"/>
                <a:hlinkClick r:id="rId4"/>
              </a:rPr>
              <a:t>top</a:t>
            </a:r>
            <a:r>
              <a:rPr lang="en-US" altLang="en-US" dirty="0">
                <a:solidFill>
                  <a:srgbClr val="000000"/>
                </a:solidFill>
                <a:latin typeface="Arial" panose="020B0604020202020204" pitchFamily="34" charset="0"/>
              </a:rPr>
              <a:t>/</a:t>
            </a:r>
            <a:r>
              <a:rPr lang="en-US" altLang="en-US" dirty="0">
                <a:solidFill>
                  <a:srgbClr val="000000"/>
                </a:solidFill>
                <a:latin typeface="Arial" panose="020B0604020202020204" pitchFamily="34" charset="0"/>
                <a:hlinkClick r:id="rId5"/>
              </a:rPr>
              <a:t>bottom</a:t>
            </a:r>
            <a:r>
              <a:rPr lang="en-US" altLang="en-US" dirty="0">
                <a:solidFill>
                  <a:srgbClr val="000000"/>
                </a:solidFill>
                <a:latin typeface="Arial" panose="020B0604020202020204" pitchFamily="34" charset="0"/>
              </a:rPr>
              <a:t>/</a:t>
            </a:r>
            <a:r>
              <a:rPr lang="en-US" altLang="en-US" dirty="0">
                <a:solidFill>
                  <a:srgbClr val="000000"/>
                </a:solidFill>
                <a:latin typeface="Arial" panose="020B0604020202020204" pitchFamily="34" charset="0"/>
                <a:hlinkClick r:id="rId6"/>
              </a:rPr>
              <a:t>z-index</a:t>
            </a:r>
            <a:r>
              <a:rPr lang="en-US" altLang="en-US" dirty="0">
                <a:solidFill>
                  <a:srgbClr val="000000"/>
                </a:solidFill>
                <a:latin typeface="Arial" panose="020B0604020202020204" pitchFamily="34" charset="0"/>
              </a:rPr>
              <a:t> set then there will be no effect on that element. </a:t>
            </a:r>
            <a:endParaRPr lang="en-US" altLang="en-US" dirty="0" smtClean="0">
              <a:solidFill>
                <a:srgbClr val="000000"/>
              </a:solidFill>
              <a:latin typeface="Arial" panose="020B0604020202020204" pitchFamily="34" charset="0"/>
            </a:endParaRPr>
          </a:p>
          <a:p>
            <a:pPr lvl="0" eaLnBrk="0" hangingPunct="0">
              <a:buFontTx/>
              <a:buChar char="•"/>
            </a:pPr>
            <a:endParaRPr lang="en-US" altLang="en-US" dirty="0">
              <a:solidFill>
                <a:srgbClr val="000000"/>
              </a:solidFill>
              <a:latin typeface="Arial" panose="020B0604020202020204" pitchFamily="34" charset="0"/>
            </a:endParaRPr>
          </a:p>
          <a:p>
            <a:pPr lvl="0" eaLnBrk="0" hangingPunct="0">
              <a:buFontTx/>
              <a:buChar char="•"/>
            </a:pPr>
            <a:r>
              <a:rPr lang="en-US" altLang="en-US" dirty="0">
                <a:solidFill>
                  <a:srgbClr val="000000"/>
                </a:solidFill>
                <a:latin typeface="Arial Unicode MS" panose="020B0604020202020204" pitchFamily="34" charset="-128"/>
              </a:rPr>
              <a:t>relative</a:t>
            </a:r>
            <a:r>
              <a:rPr lang="en-US" altLang="en-US" dirty="0">
                <a:solidFill>
                  <a:srgbClr val="000000"/>
                </a:solidFill>
              </a:rPr>
              <a:t>: an element’s original position remains in the flow of the document, just like the </a:t>
            </a:r>
            <a:r>
              <a:rPr lang="en-US" altLang="en-US" dirty="0">
                <a:solidFill>
                  <a:srgbClr val="000000"/>
                </a:solidFill>
                <a:latin typeface="Arial Unicode MS" panose="020B0604020202020204" pitchFamily="34" charset="-128"/>
              </a:rPr>
              <a:t>static</a:t>
            </a:r>
            <a:r>
              <a:rPr lang="en-US" altLang="en-US" dirty="0">
                <a:solidFill>
                  <a:srgbClr val="000000"/>
                </a:solidFill>
              </a:rPr>
              <a:t> value. But now </a:t>
            </a:r>
            <a:r>
              <a:rPr lang="en-US" altLang="en-US" dirty="0">
                <a:solidFill>
                  <a:srgbClr val="000000"/>
                </a:solidFill>
                <a:latin typeface="Arial" panose="020B0604020202020204" pitchFamily="34" charset="0"/>
                <a:hlinkClick r:id="rId2"/>
              </a:rPr>
              <a:t>left</a:t>
            </a:r>
            <a:r>
              <a:rPr lang="en-US" altLang="en-US" dirty="0">
                <a:solidFill>
                  <a:srgbClr val="000000"/>
                </a:solidFill>
                <a:latin typeface="Arial" panose="020B0604020202020204" pitchFamily="34" charset="0"/>
              </a:rPr>
              <a:t>/</a:t>
            </a:r>
            <a:r>
              <a:rPr lang="en-US" altLang="en-US" dirty="0">
                <a:solidFill>
                  <a:srgbClr val="000000"/>
                </a:solidFill>
                <a:latin typeface="Arial" panose="020B0604020202020204" pitchFamily="34" charset="0"/>
                <a:hlinkClick r:id="rId3"/>
              </a:rPr>
              <a:t>right</a:t>
            </a:r>
            <a:r>
              <a:rPr lang="en-US" altLang="en-US" dirty="0">
                <a:solidFill>
                  <a:srgbClr val="000000"/>
                </a:solidFill>
                <a:latin typeface="Arial" panose="020B0604020202020204" pitchFamily="34" charset="0"/>
              </a:rPr>
              <a:t>/</a:t>
            </a:r>
            <a:r>
              <a:rPr lang="en-US" altLang="en-US" dirty="0">
                <a:solidFill>
                  <a:srgbClr val="000000"/>
                </a:solidFill>
                <a:latin typeface="Arial" panose="020B0604020202020204" pitchFamily="34" charset="0"/>
                <a:hlinkClick r:id="rId4"/>
              </a:rPr>
              <a:t>top</a:t>
            </a:r>
            <a:r>
              <a:rPr lang="en-US" altLang="en-US" dirty="0">
                <a:solidFill>
                  <a:srgbClr val="000000"/>
                </a:solidFill>
                <a:latin typeface="Arial" panose="020B0604020202020204" pitchFamily="34" charset="0"/>
              </a:rPr>
              <a:t>/</a:t>
            </a:r>
            <a:r>
              <a:rPr lang="en-US" altLang="en-US" dirty="0">
                <a:solidFill>
                  <a:srgbClr val="000000"/>
                </a:solidFill>
                <a:latin typeface="Arial" panose="020B0604020202020204" pitchFamily="34" charset="0"/>
                <a:hlinkClick r:id="rId5"/>
              </a:rPr>
              <a:t>bottom</a:t>
            </a:r>
            <a:r>
              <a:rPr lang="en-US" altLang="en-US" dirty="0">
                <a:solidFill>
                  <a:srgbClr val="000000"/>
                </a:solidFill>
                <a:latin typeface="Arial" panose="020B0604020202020204" pitchFamily="34" charset="0"/>
              </a:rPr>
              <a:t>/</a:t>
            </a:r>
            <a:r>
              <a:rPr lang="en-US" altLang="en-US" dirty="0">
                <a:solidFill>
                  <a:srgbClr val="000000"/>
                </a:solidFill>
                <a:latin typeface="Arial" panose="020B0604020202020204" pitchFamily="34" charset="0"/>
                <a:hlinkClick r:id="rId6"/>
              </a:rPr>
              <a:t>z-index</a:t>
            </a:r>
            <a:r>
              <a:rPr lang="en-US" altLang="en-US" dirty="0">
                <a:solidFill>
                  <a:srgbClr val="000000"/>
                </a:solidFill>
                <a:latin typeface="Arial" panose="020B0604020202020204" pitchFamily="34" charset="0"/>
              </a:rPr>
              <a:t> will work. The positional properties “nudge” the element from the original position in that direction</a:t>
            </a:r>
            <a:r>
              <a:rPr lang="en-US" altLang="en-US" dirty="0" smtClean="0">
                <a:solidFill>
                  <a:srgbClr val="000000"/>
                </a:solidFill>
                <a:latin typeface="Arial" panose="020B0604020202020204" pitchFamily="34" charset="0"/>
              </a:rPr>
              <a:t>.</a:t>
            </a:r>
          </a:p>
          <a:p>
            <a:pPr lvl="0" eaLnBrk="0" hangingPunct="0"/>
            <a:r>
              <a:rPr lang="en-US" altLang="en-US" dirty="0" smtClean="0">
                <a:solidFill>
                  <a:srgbClr val="000000"/>
                </a:solidFill>
                <a:latin typeface="Arial" panose="020B0604020202020204" pitchFamily="34" charset="0"/>
              </a:rPr>
              <a:t> </a:t>
            </a:r>
            <a:endParaRPr lang="en-US" altLang="en-US" dirty="0">
              <a:solidFill>
                <a:srgbClr val="000000"/>
              </a:solidFill>
              <a:latin typeface="Arial" panose="020B0604020202020204" pitchFamily="34" charset="0"/>
            </a:endParaRPr>
          </a:p>
          <a:p>
            <a:pPr lvl="0" eaLnBrk="0" hangingPunct="0">
              <a:buFontTx/>
              <a:buChar char="•"/>
            </a:pPr>
            <a:r>
              <a:rPr lang="en-US" altLang="en-US" dirty="0">
                <a:solidFill>
                  <a:srgbClr val="000000"/>
                </a:solidFill>
                <a:latin typeface="Arial Unicode MS" panose="020B0604020202020204" pitchFamily="34" charset="-128"/>
              </a:rPr>
              <a:t>absolute</a:t>
            </a:r>
            <a:r>
              <a:rPr lang="en-US" altLang="en-US" dirty="0">
                <a:solidFill>
                  <a:srgbClr val="000000"/>
                </a:solidFill>
              </a:rPr>
              <a:t>: the element is removed from the flow of the document and other elements will behave as if it’s not even there whilst all the other positional properties will work on it.</a:t>
            </a:r>
            <a:r>
              <a:rPr lang="en-US" altLang="en-US" dirty="0">
                <a:solidFill>
                  <a:srgbClr val="000000"/>
                </a:solidFill>
                <a:latin typeface="Arial" panose="020B0604020202020204" pitchFamily="34" charset="0"/>
              </a:rPr>
              <a:t> </a:t>
            </a:r>
            <a:endParaRPr lang="en-US" altLang="en-US" dirty="0" smtClean="0">
              <a:solidFill>
                <a:srgbClr val="000000"/>
              </a:solidFill>
              <a:latin typeface="Arial" panose="020B0604020202020204" pitchFamily="34" charset="0"/>
            </a:endParaRPr>
          </a:p>
          <a:p>
            <a:pPr lvl="0" eaLnBrk="0" hangingPunct="0">
              <a:buFontTx/>
              <a:buChar char="•"/>
            </a:pPr>
            <a:endParaRPr lang="en-US" altLang="en-US" dirty="0">
              <a:solidFill>
                <a:srgbClr val="000000"/>
              </a:solidFill>
              <a:latin typeface="Arial" panose="020B0604020202020204" pitchFamily="34" charset="0"/>
            </a:endParaRPr>
          </a:p>
          <a:p>
            <a:pPr lvl="0" eaLnBrk="0" hangingPunct="0">
              <a:buFontTx/>
              <a:buChar char="•"/>
            </a:pPr>
            <a:r>
              <a:rPr lang="en-US" altLang="en-US" dirty="0">
                <a:solidFill>
                  <a:srgbClr val="000000"/>
                </a:solidFill>
                <a:latin typeface="Arial Unicode MS" panose="020B0604020202020204" pitchFamily="34" charset="-128"/>
              </a:rPr>
              <a:t>fixed</a:t>
            </a:r>
            <a:r>
              <a:rPr lang="en-US" altLang="en-US" dirty="0">
                <a:solidFill>
                  <a:srgbClr val="000000"/>
                </a:solidFill>
              </a:rPr>
              <a:t>: the element is removed from the flow of the document like absolutely positioned elements. In fact they behave almost the same, only fixed positioned elements are always relative to the document, not any particular parent, and are unaffected by scrolling.</a:t>
            </a:r>
            <a:r>
              <a:rPr lang="en-US" altLang="en-US" dirty="0">
                <a:solidFill>
                  <a:srgbClr val="000000"/>
                </a:solidFill>
                <a:latin typeface="Arial" panose="020B0604020202020204" pitchFamily="34" charset="0"/>
              </a:rPr>
              <a:t> </a:t>
            </a:r>
            <a:endParaRPr lang="en-US" altLang="en-US" dirty="0" smtClean="0">
              <a:solidFill>
                <a:srgbClr val="000000"/>
              </a:solidFill>
              <a:latin typeface="Arial" panose="020B0604020202020204" pitchFamily="34" charset="0"/>
            </a:endParaRPr>
          </a:p>
          <a:p>
            <a:pPr lvl="0" eaLnBrk="0" hangingPunct="0">
              <a:buFontTx/>
              <a:buChar char="•"/>
            </a:pPr>
            <a:endParaRPr lang="en-US" altLang="en-US" dirty="0">
              <a:solidFill>
                <a:srgbClr val="000000"/>
              </a:solidFill>
              <a:latin typeface="Arial" panose="020B0604020202020204" pitchFamily="34" charset="0"/>
            </a:endParaRPr>
          </a:p>
          <a:p>
            <a:pPr lvl="0" eaLnBrk="0" hangingPunct="0">
              <a:buFontTx/>
              <a:buChar char="•"/>
            </a:pPr>
            <a:r>
              <a:rPr lang="en-US" altLang="en-US" dirty="0">
                <a:solidFill>
                  <a:srgbClr val="000000"/>
                </a:solidFill>
                <a:latin typeface="Arial Unicode MS" panose="020B0604020202020204" pitchFamily="34" charset="-128"/>
              </a:rPr>
              <a:t>inherit</a:t>
            </a:r>
            <a:r>
              <a:rPr lang="en-US" altLang="en-US" dirty="0">
                <a:solidFill>
                  <a:srgbClr val="000000"/>
                </a:solidFill>
              </a:rPr>
              <a:t>: the </a:t>
            </a:r>
            <a:r>
              <a:rPr lang="en-US" altLang="en-US" dirty="0">
                <a:solidFill>
                  <a:srgbClr val="000000"/>
                </a:solidFill>
                <a:latin typeface="Arial Unicode MS" panose="020B0604020202020204" pitchFamily="34" charset="-128"/>
              </a:rPr>
              <a:t>position</a:t>
            </a:r>
            <a:r>
              <a:rPr lang="en-US" altLang="en-US" dirty="0">
                <a:solidFill>
                  <a:srgbClr val="000000"/>
                </a:solidFill>
              </a:rPr>
              <a:t> value doesn’t cascade, so this can be used to specifically force it to, and </a:t>
            </a:r>
            <a:r>
              <a:rPr lang="en-US" altLang="en-US" dirty="0">
                <a:solidFill>
                  <a:srgbClr val="000000"/>
                </a:solidFill>
                <a:latin typeface="Arial Unicode MS" panose="020B0604020202020204" pitchFamily="34" charset="-128"/>
              </a:rPr>
              <a:t>inherit</a:t>
            </a:r>
            <a:r>
              <a:rPr lang="en-US" altLang="en-US" dirty="0">
                <a:solidFill>
                  <a:srgbClr val="000000"/>
                </a:solidFill>
              </a:rPr>
              <a:t> the positioning value from its parent.</a:t>
            </a:r>
            <a:r>
              <a:rPr lang="en-US" altLang="en-US" dirty="0">
                <a:solidFill>
                  <a:srgbClr val="000000"/>
                </a:solidFill>
                <a:latin typeface="Arial" panose="020B0604020202020204" pitchFamily="34" charset="0"/>
              </a:rPr>
              <a:t> </a:t>
            </a:r>
          </a:p>
          <a:p>
            <a:pPr lvl="0" eaLnBrk="0" hangingPunct="0"/>
            <a:endParaRPr lang="en-US" alt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855943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Absolute</a:t>
            </a:r>
            <a:br>
              <a:rPr lang="en-US" dirty="0"/>
            </a:br>
            <a:endParaRPr lang="en-US" dirty="0"/>
          </a:p>
        </p:txBody>
      </p:sp>
      <p:sp>
        <p:nvSpPr>
          <p:cNvPr id="6" name="Rectangle 5"/>
          <p:cNvSpPr/>
          <p:nvPr/>
        </p:nvSpPr>
        <p:spPr>
          <a:xfrm>
            <a:off x="76200" y="1295400"/>
            <a:ext cx="9067800" cy="707886"/>
          </a:xfrm>
          <a:prstGeom prst="rect">
            <a:avLst/>
          </a:prstGeom>
        </p:spPr>
        <p:txBody>
          <a:bodyPr wrap="square">
            <a:spAutoFit/>
          </a:bodyPr>
          <a:lstStyle/>
          <a:p>
            <a:pPr lvl="0" eaLnBrk="0" hangingPunct="0"/>
            <a:r>
              <a:rPr lang="en-US" altLang="en-US" sz="2000" dirty="0">
                <a:solidFill>
                  <a:srgbClr val="000000"/>
                </a:solidFill>
                <a:latin typeface="Arial" panose="020B0604020202020204" pitchFamily="34" charset="0"/>
              </a:rPr>
              <a:t>If a child element has an </a:t>
            </a:r>
            <a:r>
              <a:rPr lang="en-US" altLang="en-US" sz="2000" dirty="0">
                <a:solidFill>
                  <a:srgbClr val="000000"/>
                </a:solidFill>
                <a:latin typeface="Arial Unicode MS" panose="020B0604020202020204" pitchFamily="34" charset="-128"/>
              </a:rPr>
              <a:t>absolute</a:t>
            </a:r>
            <a:r>
              <a:rPr lang="en-US" altLang="en-US" sz="2000" dirty="0">
                <a:solidFill>
                  <a:srgbClr val="000000"/>
                </a:solidFill>
              </a:rPr>
              <a:t> value then the parent element will behave as if the child isn’t there at all: </a:t>
            </a:r>
            <a:endParaRPr lang="en-US" altLang="en-US" sz="2000" dirty="0">
              <a:solidFill>
                <a:srgbClr val="000000"/>
              </a:solidFill>
              <a:latin typeface="Arial" panose="020B0604020202020204" pitchFamily="34" charset="0"/>
            </a:endParaRPr>
          </a:p>
        </p:txBody>
      </p:sp>
      <p:sp>
        <p:nvSpPr>
          <p:cNvPr id="8" name="Rectangle 7"/>
          <p:cNvSpPr/>
          <p:nvPr/>
        </p:nvSpPr>
        <p:spPr>
          <a:xfrm>
            <a:off x="1254444" y="2197516"/>
            <a:ext cx="3324949" cy="369332"/>
          </a:xfrm>
          <a:prstGeom prst="rect">
            <a:avLst/>
          </a:prstGeom>
        </p:spPr>
        <p:txBody>
          <a:bodyPr wrap="none">
            <a:spAutoFit/>
          </a:bodyPr>
          <a:lstStyle/>
          <a:p>
            <a:pPr lvl="0" eaLnBrk="0" hangingPunct="0"/>
            <a:r>
              <a:rPr lang="en-US" altLang="en-US">
                <a:latin typeface="Arial Unicode MS" panose="020B0604020202020204" pitchFamily="34" charset="-128"/>
              </a:rPr>
              <a:t>.element { position: absolute; }</a:t>
            </a:r>
            <a:r>
              <a:rPr lang="en-US" altLang="en-US" sz="1400"/>
              <a:t> </a:t>
            </a:r>
            <a:endParaRPr lang="en-US" altLang="en-US" sz="4000" dirty="0">
              <a:latin typeface="Arial" panose="020B0604020202020204" pitchFamily="34" charset="0"/>
            </a:endParaRPr>
          </a:p>
        </p:txBody>
      </p:sp>
      <p:sp>
        <p:nvSpPr>
          <p:cNvPr id="10" name="Rectangle 9"/>
          <p:cNvSpPr/>
          <p:nvPr/>
        </p:nvSpPr>
        <p:spPr>
          <a:xfrm>
            <a:off x="152400" y="2671180"/>
            <a:ext cx="8839200" cy="1015663"/>
          </a:xfrm>
          <a:prstGeom prst="rect">
            <a:avLst/>
          </a:prstGeom>
        </p:spPr>
        <p:txBody>
          <a:bodyPr wrap="square">
            <a:spAutoFit/>
          </a:bodyPr>
          <a:lstStyle/>
          <a:p>
            <a:pPr lvl="0" eaLnBrk="0" hangingPunct="0"/>
            <a:r>
              <a:rPr lang="en-US" altLang="en-US" sz="2000" dirty="0">
                <a:solidFill>
                  <a:srgbClr val="000000"/>
                </a:solidFill>
                <a:latin typeface="Arial" panose="020B0604020202020204" pitchFamily="34" charset="0"/>
              </a:rPr>
              <a:t>And when we try to set other values such as </a:t>
            </a:r>
            <a:r>
              <a:rPr lang="en-US" altLang="en-US" sz="2000" dirty="0">
                <a:solidFill>
                  <a:srgbClr val="000000"/>
                </a:solidFill>
                <a:latin typeface="Arial Unicode MS" panose="020B0604020202020204" pitchFamily="34" charset="-128"/>
              </a:rPr>
              <a:t>left</a:t>
            </a:r>
            <a:r>
              <a:rPr lang="en-US" altLang="en-US" sz="2000" dirty="0">
                <a:solidFill>
                  <a:srgbClr val="000000"/>
                </a:solidFill>
              </a:rPr>
              <a:t>, </a:t>
            </a:r>
            <a:r>
              <a:rPr lang="en-US" altLang="en-US" sz="2000" dirty="0">
                <a:solidFill>
                  <a:srgbClr val="000000"/>
                </a:solidFill>
                <a:latin typeface="Arial Unicode MS" panose="020B0604020202020204" pitchFamily="34" charset="-128"/>
              </a:rPr>
              <a:t>bottom</a:t>
            </a:r>
            <a:r>
              <a:rPr lang="en-US" altLang="en-US" sz="2000" dirty="0">
                <a:solidFill>
                  <a:srgbClr val="000000"/>
                </a:solidFill>
              </a:rPr>
              <a:t>, and </a:t>
            </a:r>
            <a:r>
              <a:rPr lang="en-US" altLang="en-US" sz="2000" dirty="0">
                <a:solidFill>
                  <a:srgbClr val="000000"/>
                </a:solidFill>
                <a:latin typeface="Arial Unicode MS" panose="020B0604020202020204" pitchFamily="34" charset="-128"/>
              </a:rPr>
              <a:t>right</a:t>
            </a:r>
            <a:r>
              <a:rPr lang="en-US" altLang="en-US" sz="2000" dirty="0">
                <a:solidFill>
                  <a:srgbClr val="000000"/>
                </a:solidFill>
              </a:rPr>
              <a:t> we’ll find that the child element is responding not to the dimensions of its parent, but the document: </a:t>
            </a:r>
            <a:endParaRPr lang="en-US" altLang="en-US" sz="2000" dirty="0">
              <a:solidFill>
                <a:srgbClr val="000000"/>
              </a:solidFill>
              <a:latin typeface="Arial" panose="020B0604020202020204" pitchFamily="34" charset="0"/>
            </a:endParaRPr>
          </a:p>
        </p:txBody>
      </p:sp>
      <p:sp>
        <p:nvSpPr>
          <p:cNvPr id="12" name="Rectangle 11"/>
          <p:cNvSpPr/>
          <p:nvPr/>
        </p:nvSpPr>
        <p:spPr>
          <a:xfrm>
            <a:off x="1254444" y="3686843"/>
            <a:ext cx="6289356" cy="369332"/>
          </a:xfrm>
          <a:prstGeom prst="rect">
            <a:avLst/>
          </a:prstGeom>
        </p:spPr>
        <p:txBody>
          <a:bodyPr wrap="square">
            <a:spAutoFit/>
          </a:bodyPr>
          <a:lstStyle/>
          <a:p>
            <a:pPr lvl="0" eaLnBrk="0" hangingPunct="0"/>
            <a:r>
              <a:rPr lang="en-US" altLang="en-US" dirty="0">
                <a:latin typeface="Arial Unicode MS" panose="020B0604020202020204" pitchFamily="34" charset="-128"/>
              </a:rPr>
              <a:t>.element { position: absolute; left: 0; right: 0; bottom: 0; }</a:t>
            </a:r>
            <a:r>
              <a:rPr lang="en-US" altLang="en-US" sz="1400" dirty="0"/>
              <a:t> </a:t>
            </a:r>
            <a:endParaRPr lang="en-US" altLang="en-US" sz="4000" dirty="0">
              <a:latin typeface="Arial" panose="020B0604020202020204" pitchFamily="34" charset="0"/>
            </a:endParaRPr>
          </a:p>
        </p:txBody>
      </p:sp>
      <p:sp>
        <p:nvSpPr>
          <p:cNvPr id="13" name="Rectangle 12"/>
          <p:cNvSpPr/>
          <p:nvPr/>
        </p:nvSpPr>
        <p:spPr>
          <a:xfrm>
            <a:off x="235993" y="4147112"/>
            <a:ext cx="8686800" cy="646331"/>
          </a:xfrm>
          <a:prstGeom prst="rect">
            <a:avLst/>
          </a:prstGeom>
        </p:spPr>
        <p:txBody>
          <a:bodyPr wrap="square">
            <a:spAutoFit/>
          </a:bodyPr>
          <a:lstStyle/>
          <a:p>
            <a:r>
              <a:rPr lang="en-US" dirty="0">
                <a:solidFill>
                  <a:srgbClr val="000000"/>
                </a:solidFill>
              </a:rPr>
              <a:t>To make the child element positioned absolutely from its parent element we need to set this on the parent element itself:</a:t>
            </a:r>
          </a:p>
        </p:txBody>
      </p:sp>
      <p:sp>
        <p:nvSpPr>
          <p:cNvPr id="15" name="Rectangle 14"/>
          <p:cNvSpPr/>
          <p:nvPr/>
        </p:nvSpPr>
        <p:spPr>
          <a:xfrm>
            <a:off x="1362301" y="4971768"/>
            <a:ext cx="3029997" cy="369332"/>
          </a:xfrm>
          <a:prstGeom prst="rect">
            <a:avLst/>
          </a:prstGeom>
        </p:spPr>
        <p:txBody>
          <a:bodyPr wrap="none">
            <a:spAutoFit/>
          </a:bodyPr>
          <a:lstStyle/>
          <a:p>
            <a:pPr lvl="0" eaLnBrk="0" hangingPunct="0"/>
            <a:r>
              <a:rPr lang="en-US" altLang="en-US">
                <a:latin typeface="Arial Unicode MS" panose="020B0604020202020204" pitchFamily="34" charset="-128"/>
              </a:rPr>
              <a:t>.parent { position: relative; }</a:t>
            </a:r>
            <a:r>
              <a:rPr lang="en-US" altLang="en-US" sz="1400"/>
              <a:t> </a:t>
            </a:r>
            <a:endParaRPr lang="en-US" altLang="en-US" sz="4000" dirty="0">
              <a:latin typeface="Arial" panose="020B0604020202020204" pitchFamily="34" charset="0"/>
            </a:endParaRPr>
          </a:p>
        </p:txBody>
      </p:sp>
      <p:sp>
        <p:nvSpPr>
          <p:cNvPr id="17" name="Rectangle 16"/>
          <p:cNvSpPr/>
          <p:nvPr/>
        </p:nvSpPr>
        <p:spPr>
          <a:xfrm>
            <a:off x="235993" y="5405636"/>
            <a:ext cx="8686799" cy="1015663"/>
          </a:xfrm>
          <a:prstGeom prst="rect">
            <a:avLst/>
          </a:prstGeom>
        </p:spPr>
        <p:txBody>
          <a:bodyPr wrap="square">
            <a:spAutoFit/>
          </a:bodyPr>
          <a:lstStyle/>
          <a:p>
            <a:pPr lvl="0" eaLnBrk="0" hangingPunct="0"/>
            <a:r>
              <a:rPr lang="en-US" altLang="en-US" sz="2000" dirty="0">
                <a:solidFill>
                  <a:srgbClr val="000000"/>
                </a:solidFill>
                <a:latin typeface="Arial" panose="020B0604020202020204" pitchFamily="34" charset="0"/>
              </a:rPr>
              <a:t>properties such as </a:t>
            </a:r>
            <a:r>
              <a:rPr lang="en-US" altLang="en-US" sz="2000" dirty="0">
                <a:solidFill>
                  <a:srgbClr val="000000"/>
                </a:solidFill>
                <a:latin typeface="Arial Unicode MS" panose="020B0604020202020204" pitchFamily="34" charset="-128"/>
              </a:rPr>
              <a:t>left</a:t>
            </a:r>
            <a:r>
              <a:rPr lang="en-US" altLang="en-US" sz="2000" dirty="0">
                <a:solidFill>
                  <a:srgbClr val="000000"/>
                </a:solidFill>
              </a:rPr>
              <a:t>, </a:t>
            </a:r>
            <a:r>
              <a:rPr lang="en-US" altLang="en-US" sz="2000" dirty="0">
                <a:solidFill>
                  <a:srgbClr val="000000"/>
                </a:solidFill>
                <a:latin typeface="Arial Unicode MS" panose="020B0604020202020204" pitchFamily="34" charset="-128"/>
              </a:rPr>
              <a:t>right</a:t>
            </a:r>
            <a:r>
              <a:rPr lang="en-US" altLang="en-US" sz="2000" dirty="0">
                <a:solidFill>
                  <a:srgbClr val="000000"/>
                </a:solidFill>
              </a:rPr>
              <a:t>, </a:t>
            </a:r>
            <a:r>
              <a:rPr lang="en-US" altLang="en-US" sz="2000" dirty="0">
                <a:solidFill>
                  <a:srgbClr val="000000"/>
                </a:solidFill>
                <a:latin typeface="Arial Unicode MS" panose="020B0604020202020204" pitchFamily="34" charset="-128"/>
              </a:rPr>
              <a:t>bottom</a:t>
            </a:r>
            <a:r>
              <a:rPr lang="en-US" altLang="en-US" sz="2000" dirty="0">
                <a:solidFill>
                  <a:srgbClr val="000000"/>
                </a:solidFill>
              </a:rPr>
              <a:t> and </a:t>
            </a:r>
            <a:r>
              <a:rPr lang="en-US" altLang="en-US" sz="2000" dirty="0">
                <a:solidFill>
                  <a:srgbClr val="000000"/>
                </a:solidFill>
                <a:latin typeface="Arial Unicode MS" panose="020B0604020202020204" pitchFamily="34" charset="-128"/>
              </a:rPr>
              <a:t>top</a:t>
            </a:r>
            <a:r>
              <a:rPr lang="en-US" altLang="en-US" sz="2000" dirty="0">
                <a:solidFill>
                  <a:srgbClr val="000000"/>
                </a:solidFill>
              </a:rPr>
              <a:t> will refer to the parent element, so that if we make the child element transparent we can see it sitting right at the bottom of the parent: </a:t>
            </a:r>
            <a:endParaRPr lang="en-US" altLang="en-US" sz="2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073186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Fixed</a:t>
            </a:r>
          </a:p>
        </p:txBody>
      </p:sp>
      <p:sp>
        <p:nvSpPr>
          <p:cNvPr id="3" name="Date Placeholder 2"/>
          <p:cNvSpPr>
            <a:spLocks noGrp="1"/>
          </p:cNvSpPr>
          <p:nvPr>
            <p:ph type="dt" sz="half" idx="10"/>
          </p:nvPr>
        </p:nvSpPr>
        <p:spPr/>
        <p:txBody>
          <a:bodyPr/>
          <a:lstStyle/>
          <a:p>
            <a:pPr>
              <a:defRPr/>
            </a:pPr>
            <a:r>
              <a:rPr lang="en-US" altLang="zh-CN" smtClean="0"/>
              <a:t>www.themegallery.com</a:t>
            </a:r>
            <a:endParaRPr lang="en-US" altLang="zh-CN"/>
          </a:p>
        </p:txBody>
      </p:sp>
      <p:sp>
        <p:nvSpPr>
          <p:cNvPr id="4" name="Footer Placeholder 3"/>
          <p:cNvSpPr>
            <a:spLocks noGrp="1"/>
          </p:cNvSpPr>
          <p:nvPr>
            <p:ph type="ftr" sz="quarter" idx="11"/>
          </p:nvPr>
        </p:nvSpPr>
        <p:spPr/>
        <p:txBody>
          <a:bodyPr/>
          <a:lstStyle/>
          <a:p>
            <a:pPr>
              <a:defRPr/>
            </a:pPr>
            <a:r>
              <a:rPr lang="en-US" altLang="zh-CN" smtClean="0"/>
              <a:t>Company Logo</a:t>
            </a:r>
            <a:endParaRPr lang="en-US" altLang="zh-CN"/>
          </a:p>
        </p:txBody>
      </p:sp>
      <p:sp>
        <p:nvSpPr>
          <p:cNvPr id="6" name="Rectangle 5"/>
          <p:cNvSpPr/>
          <p:nvPr/>
        </p:nvSpPr>
        <p:spPr>
          <a:xfrm>
            <a:off x="76696" y="1393210"/>
            <a:ext cx="9067303" cy="1015663"/>
          </a:xfrm>
          <a:prstGeom prst="rect">
            <a:avLst/>
          </a:prstGeom>
        </p:spPr>
        <p:txBody>
          <a:bodyPr wrap="square">
            <a:spAutoFit/>
          </a:bodyPr>
          <a:lstStyle/>
          <a:p>
            <a:pPr lvl="0" eaLnBrk="0" hangingPunct="0"/>
            <a:r>
              <a:rPr lang="en-US" altLang="en-US" sz="2000" dirty="0">
                <a:solidFill>
                  <a:srgbClr val="000000"/>
                </a:solidFill>
                <a:latin typeface="Arial" panose="020B0604020202020204" pitchFamily="34" charset="0"/>
              </a:rPr>
              <a:t>The </a:t>
            </a:r>
            <a:r>
              <a:rPr lang="en-US" altLang="en-US" sz="2000" dirty="0">
                <a:solidFill>
                  <a:srgbClr val="000000"/>
                </a:solidFill>
                <a:latin typeface="Arial Unicode MS" panose="020B0604020202020204" pitchFamily="34" charset="-128"/>
              </a:rPr>
              <a:t>fixed</a:t>
            </a:r>
            <a:r>
              <a:rPr lang="en-US" altLang="en-US" sz="2000" dirty="0">
                <a:solidFill>
                  <a:srgbClr val="000000"/>
                </a:solidFill>
              </a:rPr>
              <a:t> value is similar to </a:t>
            </a:r>
            <a:r>
              <a:rPr lang="en-US" altLang="en-US" sz="2000" dirty="0">
                <a:solidFill>
                  <a:srgbClr val="000000"/>
                </a:solidFill>
                <a:latin typeface="Arial Unicode MS" panose="020B0604020202020204" pitchFamily="34" charset="-128"/>
              </a:rPr>
              <a:t>absolute</a:t>
            </a:r>
            <a:r>
              <a:rPr lang="en-US" altLang="en-US" sz="2000" dirty="0">
                <a:solidFill>
                  <a:srgbClr val="000000"/>
                </a:solidFill>
              </a:rPr>
              <a:t> as it can help you position an element anywhere relative to the document, however this value is unaffected by scrolling </a:t>
            </a:r>
            <a:endParaRPr lang="en-US" altLang="en-US" sz="20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927433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ANIMATIONS AND TRANSITIONS </a:t>
            </a:r>
          </a:p>
        </p:txBody>
      </p:sp>
      <p:sp>
        <p:nvSpPr>
          <p:cNvPr id="3" name="Date Placeholder 2"/>
          <p:cNvSpPr>
            <a:spLocks noGrp="1"/>
          </p:cNvSpPr>
          <p:nvPr>
            <p:ph type="dt" sz="half" idx="10"/>
          </p:nvPr>
        </p:nvSpPr>
        <p:spPr/>
        <p:txBody>
          <a:bodyPr/>
          <a:lstStyle/>
          <a:p>
            <a:pPr>
              <a:defRPr/>
            </a:pPr>
            <a:r>
              <a:rPr lang="en-US" altLang="zh-CN" smtClean="0"/>
              <a:t>www.themegallery.com</a:t>
            </a:r>
            <a:endParaRPr lang="en-US" altLang="zh-CN"/>
          </a:p>
        </p:txBody>
      </p:sp>
      <p:sp>
        <p:nvSpPr>
          <p:cNvPr id="4" name="Footer Placeholder 3"/>
          <p:cNvSpPr>
            <a:spLocks noGrp="1"/>
          </p:cNvSpPr>
          <p:nvPr>
            <p:ph type="ftr" sz="quarter" idx="11"/>
          </p:nvPr>
        </p:nvSpPr>
        <p:spPr/>
        <p:txBody>
          <a:bodyPr/>
          <a:lstStyle/>
          <a:p>
            <a:pPr>
              <a:defRPr/>
            </a:pPr>
            <a:r>
              <a:rPr lang="en-US" altLang="zh-CN" smtClean="0"/>
              <a:t>Company Logo</a:t>
            </a:r>
            <a:endParaRPr lang="en-US" altLang="zh-CN"/>
          </a:p>
        </p:txBody>
      </p:sp>
      <p:sp>
        <p:nvSpPr>
          <p:cNvPr id="5" name="Rectangle 4"/>
          <p:cNvSpPr/>
          <p:nvPr/>
        </p:nvSpPr>
        <p:spPr>
          <a:xfrm>
            <a:off x="457200" y="1600201"/>
            <a:ext cx="8382000" cy="369332"/>
          </a:xfrm>
          <a:prstGeom prst="rect">
            <a:avLst/>
          </a:prstGeom>
        </p:spPr>
        <p:txBody>
          <a:bodyPr wrap="square">
            <a:spAutoFit/>
          </a:bodyPr>
          <a:lstStyle/>
          <a:p>
            <a:r>
              <a:rPr lang="en-US" dirty="0"/>
              <a:t>Transitions support: Google Chrome 7.0+, Firefox 4.02, Opera 10.5+, Safari </a:t>
            </a:r>
          </a:p>
        </p:txBody>
      </p:sp>
    </p:spTree>
    <p:extLst>
      <p:ext uri="{BB962C8B-B14F-4D97-AF65-F5344CB8AC3E}">
        <p14:creationId xmlns:p14="http://schemas.microsoft.com/office/powerpoint/2010/main" val="271419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4"/>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ltLang="zh-CN"/>
              <a:t>Company Logo</a:t>
            </a:r>
          </a:p>
        </p:txBody>
      </p:sp>
      <p:sp>
        <p:nvSpPr>
          <p:cNvPr id="12291" name="AutoShape 2"/>
          <p:cNvSpPr>
            <a:spLocks noChangeArrowheads="1"/>
          </p:cNvSpPr>
          <p:nvPr/>
        </p:nvSpPr>
        <p:spPr bwMode="auto">
          <a:xfrm>
            <a:off x="3722688" y="3657600"/>
            <a:ext cx="1839912" cy="2286000"/>
          </a:xfrm>
          <a:prstGeom prst="roundRect">
            <a:avLst>
              <a:gd name="adj" fmla="val 13745"/>
            </a:avLst>
          </a:prstGeom>
          <a:noFill/>
          <a:ln w="38100">
            <a:solidFill>
              <a:schemeClr val="bg2"/>
            </a:solidFill>
            <a:round/>
            <a:headEnd/>
            <a:tailEnd/>
          </a:ln>
          <a:effectLst/>
        </p:spPr>
        <p:txBody>
          <a:bodyPr anchor="ctr"/>
          <a:lstStyle/>
          <a:p>
            <a:pPr eaLnBrk="0" hangingPunct="0"/>
            <a:endParaRPr lang="en-US" altLang="zh-CN" sz="1400">
              <a:latin typeface="Verdana" pitchFamily="34" charset="0"/>
              <a:ea typeface="宋体" charset="-122"/>
            </a:endParaRPr>
          </a:p>
        </p:txBody>
      </p:sp>
      <p:sp>
        <p:nvSpPr>
          <p:cNvPr id="12292" name="AutoShape 3"/>
          <p:cNvSpPr>
            <a:spLocks noChangeArrowheads="1"/>
          </p:cNvSpPr>
          <p:nvPr/>
        </p:nvSpPr>
        <p:spPr bwMode="auto">
          <a:xfrm>
            <a:off x="1219200" y="3657600"/>
            <a:ext cx="1828800" cy="2286000"/>
          </a:xfrm>
          <a:prstGeom prst="roundRect">
            <a:avLst>
              <a:gd name="adj" fmla="val 13745"/>
            </a:avLst>
          </a:prstGeom>
          <a:noFill/>
          <a:ln w="38100">
            <a:solidFill>
              <a:schemeClr val="bg2"/>
            </a:solidFill>
            <a:round/>
            <a:headEnd/>
            <a:tailEnd/>
          </a:ln>
          <a:effectLst/>
        </p:spPr>
        <p:txBody>
          <a:bodyPr anchor="ctr"/>
          <a:lstStyle/>
          <a:p>
            <a:pPr eaLnBrk="0" hangingPunct="0"/>
            <a:endParaRPr lang="en-US" altLang="zh-CN" sz="1400">
              <a:latin typeface="Verdana" pitchFamily="34" charset="0"/>
              <a:ea typeface="宋体" charset="-122"/>
            </a:endParaRPr>
          </a:p>
        </p:txBody>
      </p:sp>
      <p:sp>
        <p:nvSpPr>
          <p:cNvPr id="12293" name="AutoShape 4"/>
          <p:cNvSpPr>
            <a:spLocks noChangeArrowheads="1"/>
          </p:cNvSpPr>
          <p:nvPr/>
        </p:nvSpPr>
        <p:spPr bwMode="auto">
          <a:xfrm>
            <a:off x="6248400" y="3657600"/>
            <a:ext cx="1752600" cy="2286000"/>
          </a:xfrm>
          <a:prstGeom prst="roundRect">
            <a:avLst>
              <a:gd name="adj" fmla="val 13745"/>
            </a:avLst>
          </a:prstGeom>
          <a:noFill/>
          <a:ln w="38100">
            <a:solidFill>
              <a:schemeClr val="bg2"/>
            </a:solidFill>
            <a:round/>
            <a:headEnd/>
            <a:tailEnd/>
          </a:ln>
          <a:effectLst/>
        </p:spPr>
        <p:txBody>
          <a:bodyPr anchor="ctr"/>
          <a:lstStyle/>
          <a:p>
            <a:pPr eaLnBrk="0" hangingPunct="0"/>
            <a:endParaRPr lang="en-US" altLang="zh-CN" sz="1400">
              <a:latin typeface="Verdana" pitchFamily="34" charset="0"/>
              <a:ea typeface="宋体" charset="-122"/>
            </a:endParaRPr>
          </a:p>
        </p:txBody>
      </p:sp>
      <p:sp>
        <p:nvSpPr>
          <p:cNvPr id="12294" name="Rectangle 5"/>
          <p:cNvSpPr>
            <a:spLocks noGrp="1" noChangeArrowheads="1"/>
          </p:cNvSpPr>
          <p:nvPr>
            <p:ph type="title"/>
          </p:nvPr>
        </p:nvSpPr>
        <p:spPr/>
        <p:txBody>
          <a:bodyPr/>
          <a:lstStyle/>
          <a:p>
            <a:pPr eaLnBrk="1" hangingPunct="1"/>
            <a:r>
              <a:rPr lang="en-US" altLang="zh-CN" sz="3600" smtClean="0">
                <a:ea typeface="宋体" charset="-122"/>
              </a:rPr>
              <a:t>Diagram</a:t>
            </a:r>
            <a:endParaRPr lang="en-US" altLang="zh-CN" sz="2000" smtClean="0">
              <a:ea typeface="宋体" charset="-122"/>
            </a:endParaRPr>
          </a:p>
        </p:txBody>
      </p:sp>
      <p:sp>
        <p:nvSpPr>
          <p:cNvPr id="12295" name="AutoShape 6"/>
          <p:cNvSpPr>
            <a:spLocks noChangeArrowheads="1"/>
          </p:cNvSpPr>
          <p:nvPr/>
        </p:nvSpPr>
        <p:spPr bwMode="gray">
          <a:xfrm>
            <a:off x="3151188" y="2452688"/>
            <a:ext cx="400050" cy="449262"/>
          </a:xfrm>
          <a:prstGeom prst="chevron">
            <a:avLst>
              <a:gd name="adj" fmla="val 52514"/>
            </a:avLst>
          </a:prstGeom>
          <a:solidFill>
            <a:schemeClr val="accent1"/>
          </a:solidFill>
          <a:ln w="0" algn="ctr">
            <a:noFill/>
            <a:miter lim="800000"/>
            <a:headEnd/>
            <a:tailEnd/>
          </a:ln>
          <a:effectLst/>
        </p:spPr>
        <p:txBody>
          <a:bodyPr wrap="none" anchor="ctr"/>
          <a:lstStyle/>
          <a:p>
            <a:endParaRPr lang="zh-CN" altLang="en-US">
              <a:ea typeface="宋体" charset="-122"/>
            </a:endParaRPr>
          </a:p>
        </p:txBody>
      </p:sp>
      <p:sp>
        <p:nvSpPr>
          <p:cNvPr id="12296" name="AutoShape 7"/>
          <p:cNvSpPr>
            <a:spLocks noChangeArrowheads="1"/>
          </p:cNvSpPr>
          <p:nvPr/>
        </p:nvSpPr>
        <p:spPr bwMode="gray">
          <a:xfrm>
            <a:off x="5613400" y="2452688"/>
            <a:ext cx="398463" cy="449262"/>
          </a:xfrm>
          <a:prstGeom prst="chevron">
            <a:avLst>
              <a:gd name="adj" fmla="val 52514"/>
            </a:avLst>
          </a:prstGeom>
          <a:solidFill>
            <a:schemeClr val="hlink"/>
          </a:solidFill>
          <a:ln w="0" algn="ctr">
            <a:noFill/>
            <a:miter lim="800000"/>
            <a:headEnd/>
            <a:tailEnd/>
          </a:ln>
          <a:effectLst/>
        </p:spPr>
        <p:txBody>
          <a:bodyPr wrap="none" anchor="ctr"/>
          <a:lstStyle/>
          <a:p>
            <a:endParaRPr lang="zh-CN" altLang="en-US">
              <a:ea typeface="宋体" charset="-122"/>
            </a:endParaRPr>
          </a:p>
        </p:txBody>
      </p:sp>
      <p:sp>
        <p:nvSpPr>
          <p:cNvPr id="91144" name="Oval 8"/>
          <p:cNvSpPr>
            <a:spLocks noChangeArrowheads="1"/>
          </p:cNvSpPr>
          <p:nvPr/>
        </p:nvSpPr>
        <p:spPr bwMode="gray">
          <a:xfrm>
            <a:off x="6221413" y="1833563"/>
            <a:ext cx="1703387" cy="168751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ea typeface="宋体" charset="-122"/>
            </a:endParaRPr>
          </a:p>
        </p:txBody>
      </p:sp>
      <p:sp>
        <p:nvSpPr>
          <p:cNvPr id="91145" name="Oval 9"/>
          <p:cNvSpPr>
            <a:spLocks noChangeArrowheads="1"/>
          </p:cNvSpPr>
          <p:nvPr/>
        </p:nvSpPr>
        <p:spPr bwMode="gray">
          <a:xfrm>
            <a:off x="6221413" y="1833563"/>
            <a:ext cx="1703387" cy="1687512"/>
          </a:xfrm>
          <a:prstGeom prst="ellipse">
            <a:avLst/>
          </a:prstGeom>
          <a:gradFill rotWithShape="1">
            <a:gsLst>
              <a:gs pos="0">
                <a:schemeClr val="hlink">
                  <a:alpha val="32001"/>
                </a:schemeClr>
              </a:gs>
              <a:gs pos="100000">
                <a:schemeClr va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ea typeface="宋体" charset="-122"/>
            </a:endParaRPr>
          </a:p>
        </p:txBody>
      </p:sp>
      <p:sp>
        <p:nvSpPr>
          <p:cNvPr id="91146" name="Oval 10"/>
          <p:cNvSpPr>
            <a:spLocks noChangeArrowheads="1"/>
          </p:cNvSpPr>
          <p:nvPr/>
        </p:nvSpPr>
        <p:spPr bwMode="gray">
          <a:xfrm>
            <a:off x="6332538" y="1944688"/>
            <a:ext cx="1481137" cy="146685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ea typeface="宋体" charset="-122"/>
            </a:endParaRPr>
          </a:p>
        </p:txBody>
      </p:sp>
      <p:sp>
        <p:nvSpPr>
          <p:cNvPr id="91147" name="Oval 11"/>
          <p:cNvSpPr>
            <a:spLocks noChangeArrowheads="1"/>
          </p:cNvSpPr>
          <p:nvPr/>
        </p:nvSpPr>
        <p:spPr bwMode="gray">
          <a:xfrm>
            <a:off x="6357938" y="1952625"/>
            <a:ext cx="1481137" cy="1466850"/>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ea typeface="宋体" charset="-122"/>
            </a:endParaRPr>
          </a:p>
        </p:txBody>
      </p:sp>
      <p:sp>
        <p:nvSpPr>
          <p:cNvPr id="12301" name="Oval 12"/>
          <p:cNvSpPr>
            <a:spLocks noChangeArrowheads="1"/>
          </p:cNvSpPr>
          <p:nvPr/>
        </p:nvSpPr>
        <p:spPr bwMode="gray">
          <a:xfrm>
            <a:off x="6411913" y="2016125"/>
            <a:ext cx="1335087" cy="1320800"/>
          </a:xfrm>
          <a:prstGeom prst="ellipse">
            <a:avLst/>
          </a:prstGeom>
          <a:solidFill>
            <a:srgbClr val="333333"/>
          </a:solidFill>
          <a:ln w="38100" algn="ctr">
            <a:noFill/>
            <a:round/>
            <a:headEnd/>
            <a:tailEnd/>
          </a:ln>
          <a:effectLst/>
        </p:spPr>
        <p:txBody>
          <a:bodyPr anchor="ctr">
            <a:spAutoFit/>
          </a:bodyPr>
          <a:lstStyle/>
          <a:p>
            <a:endParaRPr lang="zh-CN" altLang="en-US">
              <a:ea typeface="宋体" charset="-122"/>
            </a:endParaRPr>
          </a:p>
        </p:txBody>
      </p:sp>
      <p:sp>
        <p:nvSpPr>
          <p:cNvPr id="91149" name="Oval 13"/>
          <p:cNvSpPr>
            <a:spLocks noChangeArrowheads="1"/>
          </p:cNvSpPr>
          <p:nvPr/>
        </p:nvSpPr>
        <p:spPr bwMode="gray">
          <a:xfrm>
            <a:off x="1295400" y="1828800"/>
            <a:ext cx="1703388" cy="168751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ea typeface="宋体" charset="-122"/>
            </a:endParaRPr>
          </a:p>
        </p:txBody>
      </p:sp>
      <p:sp>
        <p:nvSpPr>
          <p:cNvPr id="91150" name="Oval 14"/>
          <p:cNvSpPr>
            <a:spLocks noChangeArrowheads="1"/>
          </p:cNvSpPr>
          <p:nvPr/>
        </p:nvSpPr>
        <p:spPr bwMode="gray">
          <a:xfrm>
            <a:off x="1295400" y="1828800"/>
            <a:ext cx="1703388" cy="168751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ea typeface="宋体" charset="-122"/>
            </a:endParaRPr>
          </a:p>
        </p:txBody>
      </p:sp>
      <p:sp>
        <p:nvSpPr>
          <p:cNvPr id="91151" name="Oval 15"/>
          <p:cNvSpPr>
            <a:spLocks noChangeArrowheads="1"/>
          </p:cNvSpPr>
          <p:nvPr/>
        </p:nvSpPr>
        <p:spPr bwMode="gray">
          <a:xfrm>
            <a:off x="1406525" y="1938338"/>
            <a:ext cx="1481138" cy="146685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ea typeface="宋体" charset="-122"/>
            </a:endParaRPr>
          </a:p>
        </p:txBody>
      </p:sp>
      <p:sp>
        <p:nvSpPr>
          <p:cNvPr id="91152" name="Oval 16"/>
          <p:cNvSpPr>
            <a:spLocks noChangeArrowheads="1"/>
          </p:cNvSpPr>
          <p:nvPr/>
        </p:nvSpPr>
        <p:spPr bwMode="gray">
          <a:xfrm>
            <a:off x="1408113" y="1941513"/>
            <a:ext cx="1481137" cy="1466850"/>
          </a:xfrm>
          <a:prstGeom prst="ellipse">
            <a:avLst/>
          </a:prstGeom>
          <a:gradFill rotWithShape="1">
            <a:gsLst>
              <a:gs pos="0">
                <a:schemeClr val="folHlink">
                  <a:gamma/>
                  <a:shade val="63529"/>
                  <a:invGamma/>
                </a:schemeClr>
              </a:gs>
              <a:gs pos="100000">
                <a:schemeClr val="fo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ea typeface="宋体" charset="-122"/>
            </a:endParaRPr>
          </a:p>
        </p:txBody>
      </p:sp>
      <p:sp>
        <p:nvSpPr>
          <p:cNvPr id="12306" name="Oval 17"/>
          <p:cNvSpPr>
            <a:spLocks noChangeArrowheads="1"/>
          </p:cNvSpPr>
          <p:nvPr/>
        </p:nvSpPr>
        <p:spPr bwMode="gray">
          <a:xfrm>
            <a:off x="1481138" y="2012950"/>
            <a:ext cx="1333500" cy="1320800"/>
          </a:xfrm>
          <a:prstGeom prst="ellipse">
            <a:avLst/>
          </a:prstGeom>
          <a:solidFill>
            <a:srgbClr val="333333"/>
          </a:solidFill>
          <a:ln w="38100" algn="ctr">
            <a:noFill/>
            <a:round/>
            <a:headEnd/>
            <a:tailEnd/>
          </a:ln>
          <a:effectLst/>
        </p:spPr>
        <p:txBody>
          <a:bodyPr anchor="ctr">
            <a:spAutoFit/>
          </a:bodyPr>
          <a:lstStyle/>
          <a:p>
            <a:endParaRPr lang="zh-CN" altLang="en-US">
              <a:ea typeface="宋体" charset="-122"/>
            </a:endParaRPr>
          </a:p>
        </p:txBody>
      </p:sp>
      <p:sp>
        <p:nvSpPr>
          <p:cNvPr id="91159" name="Oval 23"/>
          <p:cNvSpPr>
            <a:spLocks noChangeArrowheads="1"/>
          </p:cNvSpPr>
          <p:nvPr/>
        </p:nvSpPr>
        <p:spPr bwMode="gray">
          <a:xfrm>
            <a:off x="3759200" y="1833563"/>
            <a:ext cx="1703388" cy="1687512"/>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ea typeface="宋体" charset="-122"/>
            </a:endParaRPr>
          </a:p>
        </p:txBody>
      </p:sp>
      <p:sp>
        <p:nvSpPr>
          <p:cNvPr id="91160" name="Oval 24"/>
          <p:cNvSpPr>
            <a:spLocks noChangeArrowheads="1"/>
          </p:cNvSpPr>
          <p:nvPr/>
        </p:nvSpPr>
        <p:spPr bwMode="gray">
          <a:xfrm>
            <a:off x="3759200" y="1833563"/>
            <a:ext cx="1703388" cy="1687512"/>
          </a:xfrm>
          <a:prstGeom prst="ellipse">
            <a:avLst/>
          </a:prstGeom>
          <a:gradFill rotWithShape="1">
            <a:gsLst>
              <a:gs pos="0">
                <a:schemeClr val="accent1">
                  <a:alpha val="32001"/>
                </a:schemeClr>
              </a:gs>
              <a:gs pos="100000">
                <a:schemeClr val="accent1">
                  <a:gamma/>
                  <a:shade val="46275"/>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ea typeface="宋体" charset="-122"/>
            </a:endParaRPr>
          </a:p>
        </p:txBody>
      </p:sp>
      <p:sp>
        <p:nvSpPr>
          <p:cNvPr id="91161" name="Oval 25"/>
          <p:cNvSpPr>
            <a:spLocks noChangeArrowheads="1"/>
          </p:cNvSpPr>
          <p:nvPr/>
        </p:nvSpPr>
        <p:spPr bwMode="gray">
          <a:xfrm>
            <a:off x="3870325" y="1944688"/>
            <a:ext cx="1481138" cy="146685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ea typeface="宋体" charset="-122"/>
            </a:endParaRPr>
          </a:p>
        </p:txBody>
      </p:sp>
      <p:sp>
        <p:nvSpPr>
          <p:cNvPr id="91162" name="Oval 26"/>
          <p:cNvSpPr>
            <a:spLocks noChangeArrowheads="1"/>
          </p:cNvSpPr>
          <p:nvPr/>
        </p:nvSpPr>
        <p:spPr bwMode="gray">
          <a:xfrm>
            <a:off x="3871913" y="1946275"/>
            <a:ext cx="1481137" cy="1466850"/>
          </a:xfrm>
          <a:prstGeom prst="ellipse">
            <a:avLst/>
          </a:prstGeom>
          <a:gradFill rotWithShape="1">
            <a:gsLst>
              <a:gs pos="0">
                <a:schemeClr val="accent1">
                  <a:gamma/>
                  <a:shade val="63529"/>
                  <a:invGamma/>
                </a:schemeClr>
              </a:gs>
              <a:gs pos="100000">
                <a:schemeClr val="accent1">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ea typeface="宋体" charset="-122"/>
            </a:endParaRPr>
          </a:p>
        </p:txBody>
      </p:sp>
      <p:sp>
        <p:nvSpPr>
          <p:cNvPr id="12312" name="Oval 27"/>
          <p:cNvSpPr>
            <a:spLocks noChangeArrowheads="1"/>
          </p:cNvSpPr>
          <p:nvPr/>
        </p:nvSpPr>
        <p:spPr bwMode="gray">
          <a:xfrm>
            <a:off x="3943350" y="2016125"/>
            <a:ext cx="1333500" cy="1320800"/>
          </a:xfrm>
          <a:prstGeom prst="ellipse">
            <a:avLst/>
          </a:prstGeom>
          <a:solidFill>
            <a:srgbClr val="333333"/>
          </a:solidFill>
          <a:ln w="38100" algn="ctr">
            <a:noFill/>
            <a:round/>
            <a:headEnd/>
            <a:tailEnd/>
          </a:ln>
          <a:effectLst/>
        </p:spPr>
        <p:txBody>
          <a:bodyPr anchor="ctr">
            <a:spAutoFit/>
          </a:bodyPr>
          <a:lstStyle/>
          <a:p>
            <a:endParaRPr lang="zh-CN" altLang="en-US">
              <a:ea typeface="宋体" charset="-122"/>
            </a:endParaRPr>
          </a:p>
        </p:txBody>
      </p:sp>
      <p:grpSp>
        <p:nvGrpSpPr>
          <p:cNvPr id="12313" name="Group 28"/>
          <p:cNvGrpSpPr>
            <a:grpSpLocks/>
          </p:cNvGrpSpPr>
          <p:nvPr/>
        </p:nvGrpSpPr>
        <p:grpSpPr bwMode="auto">
          <a:xfrm>
            <a:off x="3965575" y="2032000"/>
            <a:ext cx="1290638" cy="1277938"/>
            <a:chOff x="4166" y="1706"/>
            <a:chExt cx="1252" cy="1252"/>
          </a:xfrm>
        </p:grpSpPr>
        <p:sp>
          <p:nvSpPr>
            <p:cNvPr id="12322" name="Oval 29"/>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2323" name="Oval 30"/>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2324" name="Oval 31"/>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2325" name="Oval 32"/>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a:effectLst/>
          </p:spPr>
          <p:txBody>
            <a:bodyPr vert="eaVert" wrap="none" anchor="ctr"/>
            <a:lstStyle/>
            <a:p>
              <a:endParaRPr lang="zh-CN" altLang="en-US">
                <a:ea typeface="宋体" charset="-122"/>
              </a:endParaRPr>
            </a:p>
          </p:txBody>
        </p:sp>
      </p:grpSp>
      <p:grpSp>
        <p:nvGrpSpPr>
          <p:cNvPr id="12314" name="Group 33"/>
          <p:cNvGrpSpPr>
            <a:grpSpLocks/>
          </p:cNvGrpSpPr>
          <p:nvPr/>
        </p:nvGrpSpPr>
        <p:grpSpPr bwMode="auto">
          <a:xfrm>
            <a:off x="6435725" y="2032000"/>
            <a:ext cx="1292225" cy="1277938"/>
            <a:chOff x="4166" y="1706"/>
            <a:chExt cx="1252" cy="1252"/>
          </a:xfrm>
        </p:grpSpPr>
        <p:sp>
          <p:nvSpPr>
            <p:cNvPr id="12318" name="Oval 34"/>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2319" name="Oval 35"/>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2320" name="Oval 36"/>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2321" name="Oval 37"/>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a:effectLst/>
          </p:spPr>
          <p:txBody>
            <a:bodyPr vert="eaVert" wrap="none" anchor="ctr"/>
            <a:lstStyle/>
            <a:p>
              <a:endParaRPr lang="zh-CN" altLang="en-US">
                <a:ea typeface="宋体" charset="-122"/>
              </a:endParaRPr>
            </a:p>
          </p:txBody>
        </p:sp>
      </p:grpSp>
      <p:sp>
        <p:nvSpPr>
          <p:cNvPr id="12315" name="Text Box 38"/>
          <p:cNvSpPr txBox="1">
            <a:spLocks noChangeArrowheads="1"/>
          </p:cNvSpPr>
          <p:nvPr/>
        </p:nvSpPr>
        <p:spPr bwMode="gray">
          <a:xfrm>
            <a:off x="1763713" y="2505075"/>
            <a:ext cx="776287"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charset="-122"/>
              </a:rPr>
              <a:t>Text</a:t>
            </a:r>
          </a:p>
        </p:txBody>
      </p:sp>
      <p:sp>
        <p:nvSpPr>
          <p:cNvPr id="12316" name="Text Box 39"/>
          <p:cNvSpPr txBox="1">
            <a:spLocks noChangeArrowheads="1"/>
          </p:cNvSpPr>
          <p:nvPr/>
        </p:nvSpPr>
        <p:spPr bwMode="gray">
          <a:xfrm>
            <a:off x="4232275" y="2505075"/>
            <a:ext cx="776288"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charset="-122"/>
              </a:rPr>
              <a:t>Text</a:t>
            </a:r>
          </a:p>
        </p:txBody>
      </p:sp>
      <p:sp>
        <p:nvSpPr>
          <p:cNvPr id="12317" name="Text Box 40"/>
          <p:cNvSpPr txBox="1">
            <a:spLocks noChangeArrowheads="1"/>
          </p:cNvSpPr>
          <p:nvPr/>
        </p:nvSpPr>
        <p:spPr bwMode="gray">
          <a:xfrm>
            <a:off x="6699250" y="2505075"/>
            <a:ext cx="776288" cy="457200"/>
          </a:xfrm>
          <a:prstGeom prst="rect">
            <a:avLst/>
          </a:prstGeom>
          <a:noFill/>
          <a:ln w="9525" algn="ctr">
            <a:noFill/>
            <a:miter lim="800000"/>
            <a:headEnd/>
            <a:tailEnd/>
          </a:ln>
          <a:effectLst/>
        </p:spPr>
        <p:txBody>
          <a:bodyPr wrap="none">
            <a:spAutoFit/>
          </a:bodyPr>
          <a:lstStyle/>
          <a:p>
            <a:pPr algn="ctr" eaLnBrk="0" hangingPunct="0"/>
            <a:r>
              <a:rPr lang="en-US" altLang="zh-CN" sz="2400">
                <a:solidFill>
                  <a:srgbClr val="000000"/>
                </a:solidFill>
                <a:ea typeface="宋体" charset="-122"/>
              </a:rPr>
              <a:t>Text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ooter Placeholder 4"/>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ltLang="zh-CN"/>
              <a:t>Company Logo</a:t>
            </a:r>
          </a:p>
        </p:txBody>
      </p:sp>
      <p:sp>
        <p:nvSpPr>
          <p:cNvPr id="13315" name="Rectangle 2"/>
          <p:cNvSpPr>
            <a:spLocks noGrp="1" noChangeArrowheads="1"/>
          </p:cNvSpPr>
          <p:nvPr>
            <p:ph type="title"/>
          </p:nvPr>
        </p:nvSpPr>
        <p:spPr/>
        <p:txBody>
          <a:bodyPr/>
          <a:lstStyle/>
          <a:p>
            <a:pPr eaLnBrk="1" hangingPunct="1"/>
            <a:r>
              <a:rPr lang="en-US" altLang="zh-CN" sz="3600" smtClean="0">
                <a:ea typeface="宋体" charset="-122"/>
              </a:rPr>
              <a:t>Diagram</a:t>
            </a:r>
            <a:endParaRPr lang="en-US" altLang="zh-CN" sz="2000" smtClean="0">
              <a:ea typeface="宋体" charset="-122"/>
            </a:endParaRPr>
          </a:p>
        </p:txBody>
      </p:sp>
      <p:sp>
        <p:nvSpPr>
          <p:cNvPr id="13316" name="Freeform 4"/>
          <p:cNvSpPr>
            <a:spLocks noEditPoints="1"/>
          </p:cNvSpPr>
          <p:nvPr/>
        </p:nvSpPr>
        <p:spPr bwMode="gray">
          <a:xfrm>
            <a:off x="1219200" y="2057400"/>
            <a:ext cx="5943600" cy="4038600"/>
          </a:xfrm>
          <a:custGeom>
            <a:avLst/>
            <a:gdLst>
              <a:gd name="T0" fmla="*/ 2301564 w 2820"/>
              <a:gd name="T1" fmla="*/ 69344 h 2912"/>
              <a:gd name="T2" fmla="*/ 1732496 w 2820"/>
              <a:gd name="T3" fmla="*/ 232996 h 2912"/>
              <a:gd name="T4" fmla="*/ 1251950 w 2820"/>
              <a:gd name="T5" fmla="*/ 416065 h 2912"/>
              <a:gd name="T6" fmla="*/ 855710 w 2820"/>
              <a:gd name="T7" fmla="*/ 618549 h 2912"/>
              <a:gd name="T8" fmla="*/ 535346 w 2820"/>
              <a:gd name="T9" fmla="*/ 837677 h 2912"/>
              <a:gd name="T10" fmla="*/ 295072 w 2820"/>
              <a:gd name="T11" fmla="*/ 1070673 h 2912"/>
              <a:gd name="T12" fmla="*/ 126460 w 2820"/>
              <a:gd name="T13" fmla="*/ 1309216 h 2912"/>
              <a:gd name="T14" fmla="*/ 29507 w 2820"/>
              <a:gd name="T15" fmla="*/ 1556081 h 2912"/>
              <a:gd name="T16" fmla="*/ 0 w 2820"/>
              <a:gd name="T17" fmla="*/ 1802946 h 2912"/>
              <a:gd name="T18" fmla="*/ 37938 w 2820"/>
              <a:gd name="T19" fmla="*/ 2047038 h 2912"/>
              <a:gd name="T20" fmla="*/ 134890 w 2820"/>
              <a:gd name="T21" fmla="*/ 2288355 h 2912"/>
              <a:gd name="T22" fmla="*/ 290857 w 2820"/>
              <a:gd name="T23" fmla="*/ 2521351 h 2912"/>
              <a:gd name="T24" fmla="*/ 501623 w 2820"/>
              <a:gd name="T25" fmla="*/ 2743252 h 2912"/>
              <a:gd name="T26" fmla="*/ 767188 w 2820"/>
              <a:gd name="T27" fmla="*/ 2948511 h 2912"/>
              <a:gd name="T28" fmla="*/ 1079122 w 2820"/>
              <a:gd name="T29" fmla="*/ 3137127 h 2912"/>
              <a:gd name="T30" fmla="*/ 1441639 w 2820"/>
              <a:gd name="T31" fmla="*/ 3303553 h 2912"/>
              <a:gd name="T32" fmla="*/ 1842094 w 2820"/>
              <a:gd name="T33" fmla="*/ 3445015 h 2912"/>
              <a:gd name="T34" fmla="*/ 2288918 w 2820"/>
              <a:gd name="T35" fmla="*/ 3555965 h 2912"/>
              <a:gd name="T36" fmla="*/ 2769465 w 2820"/>
              <a:gd name="T37" fmla="*/ 3636404 h 2912"/>
              <a:gd name="T38" fmla="*/ 3283734 w 2820"/>
              <a:gd name="T39" fmla="*/ 3680784 h 2912"/>
              <a:gd name="T40" fmla="*/ 3831725 w 2820"/>
              <a:gd name="T41" fmla="*/ 3686332 h 2912"/>
              <a:gd name="T42" fmla="*/ 4405009 w 2820"/>
              <a:gd name="T43" fmla="*/ 3650273 h 2912"/>
              <a:gd name="T44" fmla="*/ 5003584 w 2820"/>
              <a:gd name="T45" fmla="*/ 3569834 h 2912"/>
              <a:gd name="T46" fmla="*/ 5361886 w 2820"/>
              <a:gd name="T47" fmla="*/ 4038600 h 2912"/>
              <a:gd name="T48" fmla="*/ 3937108 w 2820"/>
              <a:gd name="T49" fmla="*/ 2152441 h 2912"/>
              <a:gd name="T50" fmla="*/ 4122582 w 2820"/>
              <a:gd name="T51" fmla="*/ 2654492 h 2912"/>
              <a:gd name="T52" fmla="*/ 3768495 w 2820"/>
              <a:gd name="T53" fmla="*/ 2685003 h 2912"/>
              <a:gd name="T54" fmla="*/ 3405978 w 2820"/>
              <a:gd name="T55" fmla="*/ 2682230 h 2912"/>
              <a:gd name="T56" fmla="*/ 3039245 w 2820"/>
              <a:gd name="T57" fmla="*/ 2651718 h 2912"/>
              <a:gd name="T58" fmla="*/ 2680943 w 2820"/>
              <a:gd name="T59" fmla="*/ 2596243 h 2912"/>
              <a:gd name="T60" fmla="*/ 2335287 w 2820"/>
              <a:gd name="T61" fmla="*/ 2513030 h 2912"/>
              <a:gd name="T62" fmla="*/ 2006492 w 2820"/>
              <a:gd name="T63" fmla="*/ 2407627 h 2912"/>
              <a:gd name="T64" fmla="*/ 1707204 w 2820"/>
              <a:gd name="T65" fmla="*/ 2282808 h 2912"/>
              <a:gd name="T66" fmla="*/ 1441639 w 2820"/>
              <a:gd name="T67" fmla="*/ 2138572 h 2912"/>
              <a:gd name="T68" fmla="*/ 1218227 w 2820"/>
              <a:gd name="T69" fmla="*/ 1980467 h 2912"/>
              <a:gd name="T70" fmla="*/ 1041184 w 2820"/>
              <a:gd name="T71" fmla="*/ 1808494 h 2912"/>
              <a:gd name="T72" fmla="*/ 923155 w 2820"/>
              <a:gd name="T73" fmla="*/ 1622652 h 2912"/>
              <a:gd name="T74" fmla="*/ 864140 w 2820"/>
              <a:gd name="T75" fmla="*/ 1431262 h 2912"/>
              <a:gd name="T76" fmla="*/ 876786 w 2820"/>
              <a:gd name="T77" fmla="*/ 1231551 h 2912"/>
              <a:gd name="T78" fmla="*/ 969523 w 2820"/>
              <a:gd name="T79" fmla="*/ 1029066 h 2912"/>
              <a:gd name="T80" fmla="*/ 1146567 w 2820"/>
              <a:gd name="T81" fmla="*/ 821034 h 2912"/>
              <a:gd name="T82" fmla="*/ 1412132 w 2820"/>
              <a:gd name="T83" fmla="*/ 615776 h 2912"/>
              <a:gd name="T84" fmla="*/ 1778865 w 2820"/>
              <a:gd name="T85" fmla="*/ 413291 h 2912"/>
              <a:gd name="T86" fmla="*/ 2255196 w 2820"/>
              <a:gd name="T87" fmla="*/ 213580 h 2912"/>
              <a:gd name="T88" fmla="*/ 2841125 w 2820"/>
              <a:gd name="T89" fmla="*/ 22190 h 2912"/>
              <a:gd name="T90" fmla="*/ 2621929 w 2820"/>
              <a:gd name="T91" fmla="*/ 0 h 2912"/>
              <a:gd name="T92" fmla="*/ 5943600 w 2820"/>
              <a:gd name="T93" fmla="*/ 2682230 h 2912"/>
              <a:gd name="T94" fmla="*/ 5943600 w 2820"/>
              <a:gd name="T95" fmla="*/ 2682230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hlink"/>
              </a:gs>
              <a:gs pos="100000">
                <a:schemeClr val="accent1"/>
              </a:gs>
            </a:gsLst>
            <a:lin ang="5400000" scaled="1"/>
          </a:gradFill>
          <a:ln w="0">
            <a:noFill/>
            <a:prstDash val="solid"/>
            <a:round/>
            <a:headEnd/>
            <a:tailEnd/>
          </a:ln>
          <a:effectLst>
            <a:outerShdw dist="206741" dir="8249373" algn="ctr" rotWithShape="0">
              <a:srgbClr val="C1D1D3">
                <a:alpha val="50000"/>
              </a:srgbClr>
            </a:outerShdw>
          </a:effectLst>
        </p:spPr>
        <p:txBody>
          <a:bodyPr/>
          <a:lstStyle/>
          <a:p>
            <a:endParaRPr lang="en-US"/>
          </a:p>
        </p:txBody>
      </p:sp>
      <p:sp>
        <p:nvSpPr>
          <p:cNvPr id="98337" name="Text Box 33"/>
          <p:cNvSpPr txBox="1">
            <a:spLocks noChangeArrowheads="1"/>
          </p:cNvSpPr>
          <p:nvPr/>
        </p:nvSpPr>
        <p:spPr bwMode="auto">
          <a:xfrm>
            <a:off x="5715000" y="3581400"/>
            <a:ext cx="266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a:effectLst>
                  <a:outerShdw blurRad="38100" dist="38100" dir="2700000" algn="tl">
                    <a:srgbClr val="C0C0C0"/>
                  </a:outerShdw>
                </a:effectLst>
                <a:ea typeface="宋体" charset="-122"/>
              </a:rPr>
              <a:t>Add Your Title</a:t>
            </a:r>
            <a:endParaRPr lang="en-US" altLang="zh-CN" sz="2800">
              <a:ea typeface="宋体" charset="-122"/>
            </a:endParaRPr>
          </a:p>
        </p:txBody>
      </p:sp>
      <p:grpSp>
        <p:nvGrpSpPr>
          <p:cNvPr id="13318" name="Group 34"/>
          <p:cNvGrpSpPr>
            <a:grpSpLocks/>
          </p:cNvGrpSpPr>
          <p:nvPr/>
        </p:nvGrpSpPr>
        <p:grpSpPr bwMode="auto">
          <a:xfrm>
            <a:off x="1295400" y="1676400"/>
            <a:ext cx="3657600" cy="4038600"/>
            <a:chOff x="816" y="1152"/>
            <a:chExt cx="2304" cy="2544"/>
          </a:xfrm>
        </p:grpSpPr>
        <p:sp>
          <p:nvSpPr>
            <p:cNvPr id="13319" name="Oval 35"/>
            <p:cNvSpPr>
              <a:spLocks noChangeArrowheads="1"/>
            </p:cNvSpPr>
            <p:nvPr/>
          </p:nvSpPr>
          <p:spPr bwMode="gray">
            <a:xfrm rot="-723406">
              <a:off x="2089" y="3276"/>
              <a:ext cx="906" cy="420"/>
            </a:xfrm>
            <a:prstGeom prst="ellipse">
              <a:avLst/>
            </a:prstGeom>
            <a:solidFill>
              <a:srgbClr val="0F2145">
                <a:alpha val="30196"/>
              </a:srgbClr>
            </a:solidFill>
            <a:ln w="9525">
              <a:noFill/>
              <a:round/>
              <a:headEnd/>
              <a:tailEnd/>
            </a:ln>
            <a:effectLst/>
          </p:spPr>
          <p:txBody>
            <a:bodyPr wrap="none" anchor="ctr"/>
            <a:lstStyle/>
            <a:p>
              <a:endParaRPr lang="zh-CN" altLang="en-US">
                <a:ea typeface="宋体" charset="-122"/>
              </a:endParaRPr>
            </a:p>
          </p:txBody>
        </p:sp>
        <p:sp>
          <p:nvSpPr>
            <p:cNvPr id="13320" name="Oval 36"/>
            <p:cNvSpPr>
              <a:spLocks noChangeArrowheads="1"/>
            </p:cNvSpPr>
            <p:nvPr/>
          </p:nvSpPr>
          <p:spPr bwMode="gray">
            <a:xfrm>
              <a:off x="2046" y="2508"/>
              <a:ext cx="1074" cy="1075"/>
            </a:xfrm>
            <a:prstGeom prst="ellipse">
              <a:avLst/>
            </a:prstGeom>
            <a:gradFill rotWithShape="1">
              <a:gsLst>
                <a:gs pos="0">
                  <a:srgbClr val="636869"/>
                </a:gs>
                <a:gs pos="100000">
                  <a:srgbClr val="D6E1E2"/>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3321" name="Oval 37"/>
            <p:cNvSpPr>
              <a:spLocks noChangeArrowheads="1"/>
            </p:cNvSpPr>
            <p:nvPr/>
          </p:nvSpPr>
          <p:spPr bwMode="gray">
            <a:xfrm>
              <a:off x="2059" y="2514"/>
              <a:ext cx="1049" cy="1048"/>
            </a:xfrm>
            <a:prstGeom prst="ellipse">
              <a:avLst/>
            </a:prstGeom>
            <a:gradFill rotWithShape="1">
              <a:gsLst>
                <a:gs pos="0">
                  <a:srgbClr val="D6E1E2">
                    <a:alpha val="0"/>
                  </a:srgbClr>
                </a:gs>
                <a:gs pos="100000">
                  <a:srgbClr val="F1F5F5"/>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3322" name="Oval 38"/>
            <p:cNvSpPr>
              <a:spLocks noChangeArrowheads="1"/>
            </p:cNvSpPr>
            <p:nvPr/>
          </p:nvSpPr>
          <p:spPr bwMode="gray">
            <a:xfrm>
              <a:off x="2070" y="2524"/>
              <a:ext cx="998" cy="980"/>
            </a:xfrm>
            <a:prstGeom prst="ellipse">
              <a:avLst/>
            </a:prstGeom>
            <a:gradFill rotWithShape="1">
              <a:gsLst>
                <a:gs pos="0">
                  <a:srgbClr val="AAB2B3"/>
                </a:gs>
                <a:gs pos="100000">
                  <a:srgbClr val="D6E1E2">
                    <a:alpha val="48000"/>
                  </a:srgbClr>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3323" name="Oval 39"/>
            <p:cNvSpPr>
              <a:spLocks noChangeArrowheads="1"/>
            </p:cNvSpPr>
            <p:nvPr/>
          </p:nvSpPr>
          <p:spPr bwMode="gray">
            <a:xfrm>
              <a:off x="2128" y="2552"/>
              <a:ext cx="888" cy="795"/>
            </a:xfrm>
            <a:prstGeom prst="ellipse">
              <a:avLst/>
            </a:prstGeom>
            <a:gradFill rotWithShape="1">
              <a:gsLst>
                <a:gs pos="0">
                  <a:srgbClr val="FFFFFF"/>
                </a:gs>
                <a:gs pos="100000">
                  <a:srgbClr val="D6E1E2">
                    <a:alpha val="37999"/>
                  </a:srgbClr>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3324" name="Text Box 40"/>
            <p:cNvSpPr txBox="1">
              <a:spLocks noChangeArrowheads="1"/>
            </p:cNvSpPr>
            <p:nvPr/>
          </p:nvSpPr>
          <p:spPr bwMode="gray">
            <a:xfrm>
              <a:off x="2308" y="2903"/>
              <a:ext cx="552" cy="327"/>
            </a:xfrm>
            <a:prstGeom prst="rect">
              <a:avLst/>
            </a:prstGeom>
            <a:noFill/>
            <a:ln w="9525" algn="ctr">
              <a:noFill/>
              <a:miter lim="800000"/>
              <a:headEnd/>
              <a:tailEnd/>
            </a:ln>
            <a:effectLst/>
          </p:spPr>
          <p:txBody>
            <a:bodyPr wrap="none">
              <a:spAutoFit/>
            </a:bodyPr>
            <a:lstStyle/>
            <a:p>
              <a:pPr algn="ctr"/>
              <a:r>
                <a:rPr lang="en-US" altLang="zh-CN" sz="2800">
                  <a:solidFill>
                    <a:srgbClr val="000000"/>
                  </a:solidFill>
                  <a:ea typeface="宋体" charset="-122"/>
                </a:rPr>
                <a:t>Text</a:t>
              </a:r>
              <a:endParaRPr lang="en-US" altLang="zh-CN">
                <a:ea typeface="宋体" charset="-122"/>
              </a:endParaRPr>
            </a:p>
          </p:txBody>
        </p:sp>
        <p:sp>
          <p:nvSpPr>
            <p:cNvPr id="13325" name="Oval 41"/>
            <p:cNvSpPr>
              <a:spLocks noChangeArrowheads="1"/>
            </p:cNvSpPr>
            <p:nvPr/>
          </p:nvSpPr>
          <p:spPr bwMode="gray">
            <a:xfrm rot="-772996">
              <a:off x="928" y="2892"/>
              <a:ext cx="714" cy="384"/>
            </a:xfrm>
            <a:prstGeom prst="ellipse">
              <a:avLst/>
            </a:prstGeom>
            <a:solidFill>
              <a:srgbClr val="0F2145">
                <a:alpha val="30196"/>
              </a:srgbClr>
            </a:solidFill>
            <a:ln w="9525">
              <a:noFill/>
              <a:round/>
              <a:headEnd/>
              <a:tailEnd/>
            </a:ln>
            <a:effectLst/>
          </p:spPr>
          <p:txBody>
            <a:bodyPr wrap="none" anchor="ctr"/>
            <a:lstStyle/>
            <a:p>
              <a:endParaRPr lang="zh-CN" altLang="en-US">
                <a:ea typeface="宋体" charset="-122"/>
              </a:endParaRPr>
            </a:p>
          </p:txBody>
        </p:sp>
        <p:grpSp>
          <p:nvGrpSpPr>
            <p:cNvPr id="13326" name="Group 42"/>
            <p:cNvGrpSpPr>
              <a:grpSpLocks/>
            </p:cNvGrpSpPr>
            <p:nvPr/>
          </p:nvGrpSpPr>
          <p:grpSpPr bwMode="auto">
            <a:xfrm>
              <a:off x="880" y="2268"/>
              <a:ext cx="864" cy="908"/>
              <a:chOff x="732" y="2112"/>
              <a:chExt cx="842" cy="860"/>
            </a:xfrm>
          </p:grpSpPr>
          <p:sp>
            <p:nvSpPr>
              <p:cNvPr id="13339" name="Oval 43"/>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3340" name="Oval 44"/>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3341" name="Oval 45"/>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3342" name="Oval 46"/>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3343" name="Text Box 47"/>
              <p:cNvSpPr txBox="1">
                <a:spLocks noChangeArrowheads="1"/>
              </p:cNvSpPr>
              <p:nvPr/>
            </p:nvSpPr>
            <p:spPr bwMode="gray">
              <a:xfrm>
                <a:off x="904" y="2414"/>
                <a:ext cx="476" cy="273"/>
              </a:xfrm>
              <a:prstGeom prst="rect">
                <a:avLst/>
              </a:prstGeom>
              <a:noFill/>
              <a:ln w="9525" algn="ctr">
                <a:noFill/>
                <a:miter lim="800000"/>
                <a:headEnd/>
                <a:tailEnd/>
              </a:ln>
              <a:effectLst/>
            </p:spPr>
            <p:txBody>
              <a:bodyPr wrap="none">
                <a:spAutoFit/>
              </a:bodyPr>
              <a:lstStyle/>
              <a:p>
                <a:pPr algn="ctr"/>
                <a:r>
                  <a:rPr lang="en-US" altLang="zh-CN" sz="2400">
                    <a:solidFill>
                      <a:srgbClr val="000000"/>
                    </a:solidFill>
                    <a:ea typeface="宋体" charset="-122"/>
                  </a:rPr>
                  <a:t>Text</a:t>
                </a:r>
                <a:endParaRPr lang="en-US" altLang="zh-CN">
                  <a:ea typeface="宋体" charset="-122"/>
                </a:endParaRPr>
              </a:p>
            </p:txBody>
          </p:sp>
        </p:grpSp>
        <p:sp>
          <p:nvSpPr>
            <p:cNvPr id="13327" name="Oval 48"/>
            <p:cNvSpPr>
              <a:spLocks noChangeArrowheads="1"/>
            </p:cNvSpPr>
            <p:nvPr/>
          </p:nvSpPr>
          <p:spPr bwMode="gray">
            <a:xfrm>
              <a:off x="816" y="1786"/>
              <a:ext cx="576" cy="336"/>
            </a:xfrm>
            <a:prstGeom prst="ellipse">
              <a:avLst/>
            </a:prstGeom>
            <a:solidFill>
              <a:srgbClr val="0F2145">
                <a:alpha val="30196"/>
              </a:srgbClr>
            </a:solidFill>
            <a:ln w="9525">
              <a:noFill/>
              <a:round/>
              <a:headEnd/>
              <a:tailEnd/>
            </a:ln>
            <a:effectLst/>
          </p:spPr>
          <p:txBody>
            <a:bodyPr wrap="none" anchor="ctr"/>
            <a:lstStyle/>
            <a:p>
              <a:endParaRPr lang="zh-CN" altLang="en-US">
                <a:ea typeface="宋体" charset="-122"/>
              </a:endParaRPr>
            </a:p>
          </p:txBody>
        </p:sp>
        <p:sp>
          <p:nvSpPr>
            <p:cNvPr id="13328" name="Oval 49"/>
            <p:cNvSpPr>
              <a:spLocks noChangeArrowheads="1"/>
            </p:cNvSpPr>
            <p:nvPr/>
          </p:nvSpPr>
          <p:spPr bwMode="gray">
            <a:xfrm>
              <a:off x="864" y="1404"/>
              <a:ext cx="645" cy="645"/>
            </a:xfrm>
            <a:prstGeom prst="ellipse">
              <a:avLst/>
            </a:prstGeom>
            <a:gradFill rotWithShape="1">
              <a:gsLst>
                <a:gs pos="0">
                  <a:srgbClr val="636869"/>
                </a:gs>
                <a:gs pos="100000">
                  <a:srgbClr val="D6E1E2"/>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3329" name="Oval 50"/>
            <p:cNvSpPr>
              <a:spLocks noChangeArrowheads="1"/>
            </p:cNvSpPr>
            <p:nvPr/>
          </p:nvSpPr>
          <p:spPr bwMode="gray">
            <a:xfrm>
              <a:off x="872" y="1407"/>
              <a:ext cx="630" cy="630"/>
            </a:xfrm>
            <a:prstGeom prst="ellipse">
              <a:avLst/>
            </a:prstGeom>
            <a:gradFill rotWithShape="1">
              <a:gsLst>
                <a:gs pos="0">
                  <a:srgbClr val="D6E1E2">
                    <a:alpha val="0"/>
                  </a:srgbClr>
                </a:gs>
                <a:gs pos="100000">
                  <a:srgbClr val="F1F5F5"/>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3330" name="Oval 51"/>
            <p:cNvSpPr>
              <a:spLocks noChangeArrowheads="1"/>
            </p:cNvSpPr>
            <p:nvPr/>
          </p:nvSpPr>
          <p:spPr bwMode="gray">
            <a:xfrm>
              <a:off x="879" y="1414"/>
              <a:ext cx="599" cy="588"/>
            </a:xfrm>
            <a:prstGeom prst="ellipse">
              <a:avLst/>
            </a:prstGeom>
            <a:gradFill rotWithShape="1">
              <a:gsLst>
                <a:gs pos="0">
                  <a:srgbClr val="AAB2B3"/>
                </a:gs>
                <a:gs pos="100000">
                  <a:srgbClr val="D6E1E2">
                    <a:alpha val="48000"/>
                  </a:srgbClr>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3331" name="Oval 52"/>
            <p:cNvSpPr>
              <a:spLocks noChangeArrowheads="1"/>
            </p:cNvSpPr>
            <p:nvPr/>
          </p:nvSpPr>
          <p:spPr bwMode="gray">
            <a:xfrm>
              <a:off x="913" y="1430"/>
              <a:ext cx="534" cy="477"/>
            </a:xfrm>
            <a:prstGeom prst="ellipse">
              <a:avLst/>
            </a:prstGeom>
            <a:gradFill rotWithShape="1">
              <a:gsLst>
                <a:gs pos="0">
                  <a:srgbClr val="FFFFFF"/>
                </a:gs>
                <a:gs pos="100000">
                  <a:srgbClr val="D6E1E2">
                    <a:alpha val="37999"/>
                  </a:srgbClr>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3332" name="Text Box 53"/>
            <p:cNvSpPr txBox="1">
              <a:spLocks noChangeArrowheads="1"/>
            </p:cNvSpPr>
            <p:nvPr/>
          </p:nvSpPr>
          <p:spPr bwMode="gray">
            <a:xfrm>
              <a:off x="987" y="1624"/>
              <a:ext cx="412" cy="231"/>
            </a:xfrm>
            <a:prstGeom prst="rect">
              <a:avLst/>
            </a:prstGeom>
            <a:noFill/>
            <a:ln w="9525" algn="ctr">
              <a:noFill/>
              <a:miter lim="800000"/>
              <a:headEnd/>
              <a:tailEnd/>
            </a:ln>
            <a:effectLst/>
          </p:spPr>
          <p:txBody>
            <a:bodyPr wrap="none">
              <a:spAutoFit/>
            </a:bodyPr>
            <a:lstStyle/>
            <a:p>
              <a:pPr algn="ctr"/>
              <a:r>
                <a:rPr lang="en-US" altLang="zh-CN" b="1">
                  <a:solidFill>
                    <a:srgbClr val="000000"/>
                  </a:solidFill>
                  <a:ea typeface="宋体" charset="-122"/>
                </a:rPr>
                <a:t>Text</a:t>
              </a:r>
              <a:endParaRPr lang="en-US" altLang="zh-CN">
                <a:ea typeface="宋体" charset="-122"/>
              </a:endParaRPr>
            </a:p>
          </p:txBody>
        </p:sp>
        <p:sp>
          <p:nvSpPr>
            <p:cNvPr id="13333" name="Oval 54"/>
            <p:cNvSpPr>
              <a:spLocks noChangeArrowheads="1"/>
            </p:cNvSpPr>
            <p:nvPr/>
          </p:nvSpPr>
          <p:spPr bwMode="gray">
            <a:xfrm>
              <a:off x="1614" y="1488"/>
              <a:ext cx="432" cy="144"/>
            </a:xfrm>
            <a:prstGeom prst="ellipse">
              <a:avLst/>
            </a:prstGeom>
            <a:solidFill>
              <a:srgbClr val="0F2145">
                <a:alpha val="30196"/>
              </a:srgbClr>
            </a:solidFill>
            <a:ln w="9525">
              <a:noFill/>
              <a:round/>
              <a:headEnd/>
              <a:tailEnd/>
            </a:ln>
            <a:effectLst/>
          </p:spPr>
          <p:txBody>
            <a:bodyPr wrap="none" anchor="ctr"/>
            <a:lstStyle/>
            <a:p>
              <a:endParaRPr lang="zh-CN" altLang="en-US">
                <a:ea typeface="宋体" charset="-122"/>
              </a:endParaRPr>
            </a:p>
          </p:txBody>
        </p:sp>
        <p:sp>
          <p:nvSpPr>
            <p:cNvPr id="13334" name="Oval 55"/>
            <p:cNvSpPr>
              <a:spLocks noChangeArrowheads="1"/>
            </p:cNvSpPr>
            <p:nvPr/>
          </p:nvSpPr>
          <p:spPr bwMode="gray">
            <a:xfrm>
              <a:off x="1691" y="1152"/>
              <a:ext cx="430" cy="430"/>
            </a:xfrm>
            <a:prstGeom prst="ellipse">
              <a:avLst/>
            </a:prstGeom>
            <a:gradFill rotWithShape="1">
              <a:gsLst>
                <a:gs pos="0">
                  <a:srgbClr val="636869"/>
                </a:gs>
                <a:gs pos="100000">
                  <a:srgbClr val="D6E1E2"/>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3335" name="Oval 56"/>
            <p:cNvSpPr>
              <a:spLocks noChangeArrowheads="1"/>
            </p:cNvSpPr>
            <p:nvPr/>
          </p:nvSpPr>
          <p:spPr bwMode="gray">
            <a:xfrm>
              <a:off x="1697" y="1154"/>
              <a:ext cx="419" cy="420"/>
            </a:xfrm>
            <a:prstGeom prst="ellipse">
              <a:avLst/>
            </a:prstGeom>
            <a:gradFill rotWithShape="1">
              <a:gsLst>
                <a:gs pos="0">
                  <a:srgbClr val="D6E1E2">
                    <a:alpha val="0"/>
                  </a:srgbClr>
                </a:gs>
                <a:gs pos="100000">
                  <a:srgbClr val="F1F5F5"/>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3336" name="Oval 57"/>
            <p:cNvSpPr>
              <a:spLocks noChangeArrowheads="1"/>
            </p:cNvSpPr>
            <p:nvPr/>
          </p:nvSpPr>
          <p:spPr bwMode="gray">
            <a:xfrm>
              <a:off x="1701" y="1158"/>
              <a:ext cx="399" cy="392"/>
            </a:xfrm>
            <a:prstGeom prst="ellipse">
              <a:avLst/>
            </a:prstGeom>
            <a:gradFill rotWithShape="1">
              <a:gsLst>
                <a:gs pos="0">
                  <a:srgbClr val="AAB2B3"/>
                </a:gs>
                <a:gs pos="100000">
                  <a:srgbClr val="D6E1E2">
                    <a:alpha val="48000"/>
                  </a:srgbClr>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3337" name="Oval 58"/>
            <p:cNvSpPr>
              <a:spLocks noChangeArrowheads="1"/>
            </p:cNvSpPr>
            <p:nvPr/>
          </p:nvSpPr>
          <p:spPr bwMode="gray">
            <a:xfrm>
              <a:off x="1724" y="1170"/>
              <a:ext cx="355" cy="317"/>
            </a:xfrm>
            <a:prstGeom prst="ellipse">
              <a:avLst/>
            </a:prstGeom>
            <a:gradFill rotWithShape="1">
              <a:gsLst>
                <a:gs pos="0">
                  <a:srgbClr val="FFFFFF"/>
                </a:gs>
                <a:gs pos="100000">
                  <a:srgbClr val="D6E1E2">
                    <a:alpha val="37999"/>
                  </a:srgbClr>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3338" name="Text Box 59"/>
            <p:cNvSpPr txBox="1">
              <a:spLocks noChangeArrowheads="1"/>
            </p:cNvSpPr>
            <p:nvPr/>
          </p:nvSpPr>
          <p:spPr bwMode="gray">
            <a:xfrm>
              <a:off x="1735" y="1293"/>
              <a:ext cx="345" cy="192"/>
            </a:xfrm>
            <a:prstGeom prst="rect">
              <a:avLst/>
            </a:prstGeom>
            <a:noFill/>
            <a:ln w="9525" algn="ctr">
              <a:noFill/>
              <a:miter lim="800000"/>
              <a:headEnd/>
              <a:tailEnd/>
            </a:ln>
            <a:effectLst/>
          </p:spPr>
          <p:txBody>
            <a:bodyPr wrap="none">
              <a:spAutoFit/>
            </a:bodyPr>
            <a:lstStyle/>
            <a:p>
              <a:pPr algn="ctr"/>
              <a:r>
                <a:rPr lang="en-US" altLang="zh-CN" sz="1400" b="1">
                  <a:solidFill>
                    <a:srgbClr val="000000"/>
                  </a:solidFill>
                  <a:ea typeface="宋体" charset="-122"/>
                </a:rPr>
                <a:t>Text</a:t>
              </a:r>
              <a:endParaRPr lang="en-US" altLang="zh-CN">
                <a:ea typeface="宋体" charset="-122"/>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smtClean="0">
                <a:ea typeface="宋体" charset="-122"/>
              </a:rPr>
              <a:t>Introduction</a:t>
            </a:r>
            <a:endParaRPr lang="en-US" altLang="zh-CN" dirty="0" smtClean="0">
              <a:ea typeface="宋体" charset="-122"/>
            </a:endParaRPr>
          </a:p>
        </p:txBody>
      </p:sp>
      <p:sp>
        <p:nvSpPr>
          <p:cNvPr id="5124" name="Content Placeholder 1"/>
          <p:cNvSpPr>
            <a:spLocks noGrp="1"/>
          </p:cNvSpPr>
          <p:nvPr>
            <p:ph idx="1"/>
          </p:nvPr>
        </p:nvSpPr>
        <p:spPr/>
        <p:txBody>
          <a:bodyPr/>
          <a:lstStyle/>
          <a:p>
            <a:r>
              <a:rPr lang="en-US" i="1" dirty="0"/>
              <a:t>What Is CSS3?</a:t>
            </a:r>
          </a:p>
          <a:p>
            <a:r>
              <a:rPr lang="en-US" i="1" dirty="0"/>
              <a:t>The History of CSS</a:t>
            </a:r>
          </a:p>
          <a:p>
            <a:r>
              <a:rPr lang="en-US" i="1" dirty="0"/>
              <a:t>How to Add CSS: Inline Styles, Head Styles, External Files</a:t>
            </a:r>
          </a:p>
          <a:p>
            <a:r>
              <a:rPr lang="en-US" i="1" dirty="0"/>
              <a:t>General Syntax: Attributes, Selectors, Cascades, etc.</a:t>
            </a:r>
          </a:p>
          <a:p>
            <a:r>
              <a:rPr lang="en-US" i="1" dirty="0"/>
              <a:t>Current State of Browser Support for CSS3</a:t>
            </a:r>
          </a:p>
          <a:p>
            <a:endParaRPr lang="zh-CN" altLang="en-US" dirty="0" smtClean="0">
              <a:ea typeface="宋体"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ooter Placeholder 3"/>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ltLang="zh-CN"/>
              <a:t>Company Logo</a:t>
            </a:r>
          </a:p>
        </p:txBody>
      </p:sp>
      <p:sp>
        <p:nvSpPr>
          <p:cNvPr id="14339" name="Rectangle 2"/>
          <p:cNvSpPr>
            <a:spLocks noGrp="1" noChangeArrowheads="1"/>
          </p:cNvSpPr>
          <p:nvPr>
            <p:ph type="title"/>
          </p:nvPr>
        </p:nvSpPr>
        <p:spPr/>
        <p:txBody>
          <a:bodyPr/>
          <a:lstStyle/>
          <a:p>
            <a:pPr eaLnBrk="1" hangingPunct="1"/>
            <a:r>
              <a:rPr lang="en-US" altLang="zh-CN" smtClean="0">
                <a:ea typeface="宋体" charset="-122"/>
              </a:rPr>
              <a:t> Cycle Diagram</a:t>
            </a:r>
          </a:p>
        </p:txBody>
      </p:sp>
      <p:grpSp>
        <p:nvGrpSpPr>
          <p:cNvPr id="14340" name="Group 52"/>
          <p:cNvGrpSpPr>
            <a:grpSpLocks/>
          </p:cNvGrpSpPr>
          <p:nvPr/>
        </p:nvGrpSpPr>
        <p:grpSpPr bwMode="auto">
          <a:xfrm>
            <a:off x="762000" y="1524000"/>
            <a:ext cx="7772400" cy="4343400"/>
            <a:chOff x="288" y="873"/>
            <a:chExt cx="5280" cy="2967"/>
          </a:xfrm>
        </p:grpSpPr>
        <p:sp>
          <p:nvSpPr>
            <p:cNvPr id="92213" name="Oval 53"/>
            <p:cNvSpPr>
              <a:spLocks noChangeArrowheads="1"/>
            </p:cNvSpPr>
            <p:nvPr/>
          </p:nvSpPr>
          <p:spPr bwMode="auto">
            <a:xfrm>
              <a:off x="1632" y="1344"/>
              <a:ext cx="2544" cy="2496"/>
            </a:xfrm>
            <a:prstGeom prst="ellipse">
              <a:avLst/>
            </a:prstGeom>
            <a:gradFill rotWithShape="1">
              <a:gsLst>
                <a:gs pos="0">
                  <a:schemeClr val="accent1"/>
                </a:gs>
                <a:gs pos="100000">
                  <a:schemeClr val="accent1">
                    <a:gamma/>
                    <a:tint val="0"/>
                    <a:invGamma/>
                  </a:schemeClr>
                </a:gs>
              </a:gsLst>
              <a:lin ang="5400000" scaled="1"/>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nvGrpSpPr>
            <p:cNvPr id="14342" name="Group 54"/>
            <p:cNvGrpSpPr>
              <a:grpSpLocks/>
            </p:cNvGrpSpPr>
            <p:nvPr/>
          </p:nvGrpSpPr>
          <p:grpSpPr bwMode="auto">
            <a:xfrm>
              <a:off x="2256" y="1968"/>
              <a:ext cx="1296" cy="1344"/>
              <a:chOff x="2016" y="1920"/>
              <a:chExt cx="1680" cy="1680"/>
            </a:xfrm>
          </p:grpSpPr>
          <p:sp>
            <p:nvSpPr>
              <p:cNvPr id="14387" name="Oval 55"/>
              <p:cNvSpPr>
                <a:spLocks noChangeArrowheads="1"/>
              </p:cNvSpPr>
              <p:nvPr/>
            </p:nvSpPr>
            <p:spPr bwMode="gray">
              <a:xfrm>
                <a:off x="2016" y="1920"/>
                <a:ext cx="1680" cy="1680"/>
              </a:xfrm>
              <a:prstGeom prst="ellipse">
                <a:avLst/>
              </a:prstGeom>
              <a:gradFill rotWithShape="1">
                <a:gsLst>
                  <a:gs pos="0">
                    <a:srgbClr val="FF6600"/>
                  </a:gs>
                  <a:gs pos="100000">
                    <a:srgbClr val="742E00"/>
                  </a:gs>
                </a:gsLst>
                <a:lin ang="5400000" scaled="1"/>
              </a:gradFill>
              <a:ln w="9525">
                <a:noFill/>
                <a:round/>
                <a:headEnd/>
                <a:tailEnd/>
              </a:ln>
              <a:effectLst/>
            </p:spPr>
            <p:txBody>
              <a:bodyPr wrap="none" anchor="ctr"/>
              <a:lstStyle/>
              <a:p>
                <a:endParaRPr lang="zh-CN" altLang="en-US">
                  <a:ea typeface="宋体" charset="-122"/>
                </a:endParaRPr>
              </a:p>
            </p:txBody>
          </p:sp>
          <p:sp>
            <p:nvSpPr>
              <p:cNvPr id="14388" name="Freeform 56"/>
              <p:cNvSpPr>
                <a:spLocks/>
              </p:cNvSpPr>
              <p:nvPr/>
            </p:nvSpPr>
            <p:spPr bwMode="gray">
              <a:xfrm>
                <a:off x="2208" y="1948"/>
                <a:ext cx="1296" cy="634"/>
              </a:xfrm>
              <a:custGeom>
                <a:avLst/>
                <a:gdLst>
                  <a:gd name="T0" fmla="*/ 1276 w 1321"/>
                  <a:gd name="T1" fmla="*/ 357 h 712"/>
                  <a:gd name="T2" fmla="*/ 1292 w 1321"/>
                  <a:gd name="T3" fmla="*/ 394 h 712"/>
                  <a:gd name="T4" fmla="*/ 1296 w 1321"/>
                  <a:gd name="T5" fmla="*/ 428 h 712"/>
                  <a:gd name="T6" fmla="*/ 1290 w 1321"/>
                  <a:gd name="T7" fmla="*/ 459 h 712"/>
                  <a:gd name="T8" fmla="*/ 1273 w 1321"/>
                  <a:gd name="T9" fmla="*/ 490 h 712"/>
                  <a:gd name="T10" fmla="*/ 1248 w 1321"/>
                  <a:gd name="T11" fmla="*/ 516 h 712"/>
                  <a:gd name="T12" fmla="*/ 1216 w 1321"/>
                  <a:gd name="T13" fmla="*/ 538 h 712"/>
                  <a:gd name="T14" fmla="*/ 1173 w 1321"/>
                  <a:gd name="T15" fmla="*/ 559 h 712"/>
                  <a:gd name="T16" fmla="*/ 1125 w 1321"/>
                  <a:gd name="T17" fmla="*/ 578 h 712"/>
                  <a:gd name="T18" fmla="*/ 1071 w 1321"/>
                  <a:gd name="T19" fmla="*/ 594 h 712"/>
                  <a:gd name="T20" fmla="*/ 1011 w 1321"/>
                  <a:gd name="T21" fmla="*/ 608 h 712"/>
                  <a:gd name="T22" fmla="*/ 949 w 1321"/>
                  <a:gd name="T23" fmla="*/ 618 h 712"/>
                  <a:gd name="T24" fmla="*/ 879 w 1321"/>
                  <a:gd name="T25" fmla="*/ 627 h 712"/>
                  <a:gd name="T26" fmla="*/ 808 w 1321"/>
                  <a:gd name="T27" fmla="*/ 632 h 712"/>
                  <a:gd name="T28" fmla="*/ 780 w 1321"/>
                  <a:gd name="T29" fmla="*/ 634 h 712"/>
                  <a:gd name="T30" fmla="*/ 467 w 1321"/>
                  <a:gd name="T31" fmla="*/ 634 h 712"/>
                  <a:gd name="T32" fmla="*/ 463 w 1321"/>
                  <a:gd name="T33" fmla="*/ 634 h 712"/>
                  <a:gd name="T34" fmla="*/ 401 w 1321"/>
                  <a:gd name="T35" fmla="*/ 630 h 712"/>
                  <a:gd name="T36" fmla="*/ 341 w 1321"/>
                  <a:gd name="T37" fmla="*/ 627 h 712"/>
                  <a:gd name="T38" fmla="*/ 285 w 1321"/>
                  <a:gd name="T39" fmla="*/ 620 h 712"/>
                  <a:gd name="T40" fmla="*/ 231 w 1321"/>
                  <a:gd name="T41" fmla="*/ 614 h 712"/>
                  <a:gd name="T42" fmla="*/ 182 w 1321"/>
                  <a:gd name="T43" fmla="*/ 603 h 712"/>
                  <a:gd name="T44" fmla="*/ 138 w 1321"/>
                  <a:gd name="T45" fmla="*/ 590 h 712"/>
                  <a:gd name="T46" fmla="*/ 100 w 1321"/>
                  <a:gd name="T47" fmla="*/ 577 h 712"/>
                  <a:gd name="T48" fmla="*/ 66 w 1321"/>
                  <a:gd name="T49" fmla="*/ 561 h 712"/>
                  <a:gd name="T50" fmla="*/ 38 w 1321"/>
                  <a:gd name="T51" fmla="*/ 541 h 712"/>
                  <a:gd name="T52" fmla="*/ 18 w 1321"/>
                  <a:gd name="T53" fmla="*/ 519 h 712"/>
                  <a:gd name="T54" fmla="*/ 6 w 1321"/>
                  <a:gd name="T55" fmla="*/ 493 h 712"/>
                  <a:gd name="T56" fmla="*/ 0 w 1321"/>
                  <a:gd name="T57" fmla="*/ 467 h 712"/>
                  <a:gd name="T58" fmla="*/ 0 w 1321"/>
                  <a:gd name="T59" fmla="*/ 463 h 712"/>
                  <a:gd name="T60" fmla="*/ 4 w 1321"/>
                  <a:gd name="T61" fmla="*/ 434 h 712"/>
                  <a:gd name="T62" fmla="*/ 16 w 1321"/>
                  <a:gd name="T63" fmla="*/ 397 h 712"/>
                  <a:gd name="T64" fmla="*/ 50 w 1321"/>
                  <a:gd name="T65" fmla="*/ 329 h 712"/>
                  <a:gd name="T66" fmla="*/ 92 w 1321"/>
                  <a:gd name="T67" fmla="*/ 266 h 712"/>
                  <a:gd name="T68" fmla="*/ 144 w 1321"/>
                  <a:gd name="T69" fmla="*/ 209 h 712"/>
                  <a:gd name="T70" fmla="*/ 200 w 1321"/>
                  <a:gd name="T71" fmla="*/ 157 h 712"/>
                  <a:gd name="T72" fmla="*/ 265 w 1321"/>
                  <a:gd name="T73" fmla="*/ 111 h 712"/>
                  <a:gd name="T74" fmla="*/ 335 w 1321"/>
                  <a:gd name="T75" fmla="*/ 73 h 712"/>
                  <a:gd name="T76" fmla="*/ 407 w 1321"/>
                  <a:gd name="T77" fmla="*/ 42 h 712"/>
                  <a:gd name="T78" fmla="*/ 488 w 1321"/>
                  <a:gd name="T79" fmla="*/ 19 h 712"/>
                  <a:gd name="T80" fmla="*/ 570 w 1321"/>
                  <a:gd name="T81" fmla="*/ 5 h 712"/>
                  <a:gd name="T82" fmla="*/ 654 w 1321"/>
                  <a:gd name="T83" fmla="*/ 0 h 712"/>
                  <a:gd name="T84" fmla="*/ 654 w 1321"/>
                  <a:gd name="T85" fmla="*/ 0 h 712"/>
                  <a:gd name="T86" fmla="*/ 745 w 1321"/>
                  <a:gd name="T87" fmla="*/ 5 h 712"/>
                  <a:gd name="T88" fmla="*/ 831 w 1321"/>
                  <a:gd name="T89" fmla="*/ 20 h 712"/>
                  <a:gd name="T90" fmla="*/ 914 w 1321"/>
                  <a:gd name="T91" fmla="*/ 47 h 712"/>
                  <a:gd name="T92" fmla="*/ 991 w 1321"/>
                  <a:gd name="T93" fmla="*/ 80 h 712"/>
                  <a:gd name="T94" fmla="*/ 1062 w 1321"/>
                  <a:gd name="T95" fmla="*/ 122 h 712"/>
                  <a:gd name="T96" fmla="*/ 1127 w 1321"/>
                  <a:gd name="T97" fmla="*/ 173 h 712"/>
                  <a:gd name="T98" fmla="*/ 1185 w 1321"/>
                  <a:gd name="T99" fmla="*/ 228 h 712"/>
                  <a:gd name="T100" fmla="*/ 1234 w 1321"/>
                  <a:gd name="T101" fmla="*/ 289 h 712"/>
                  <a:gd name="T102" fmla="*/ 1276 w 1321"/>
                  <a:gd name="T103" fmla="*/ 357 h 712"/>
                  <a:gd name="T104" fmla="*/ 1276 w 1321"/>
                  <a:gd name="T105" fmla="*/ 35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6600"/>
                  </a:gs>
                </a:gsLst>
                <a:lin ang="5400000" scaled="1"/>
              </a:gradFill>
              <a:ln w="0">
                <a:noFill/>
                <a:prstDash val="solid"/>
                <a:round/>
                <a:headEnd/>
                <a:tailEnd/>
              </a:ln>
            </p:spPr>
            <p:txBody>
              <a:bodyPr/>
              <a:lstStyle/>
              <a:p>
                <a:endParaRPr lang="en-US"/>
              </a:p>
            </p:txBody>
          </p:sp>
        </p:grpSp>
        <p:sp>
          <p:nvSpPr>
            <p:cNvPr id="92217" name="Text Box 57"/>
            <p:cNvSpPr txBox="1">
              <a:spLocks noChangeArrowheads="1"/>
            </p:cNvSpPr>
            <p:nvPr/>
          </p:nvSpPr>
          <p:spPr bwMode="gray">
            <a:xfrm>
              <a:off x="2453" y="2496"/>
              <a:ext cx="953"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lang="en-US" altLang="zh-CN" sz="2400" b="1">
                  <a:solidFill>
                    <a:srgbClr val="FFFF00"/>
                  </a:solidFill>
                  <a:effectLst>
                    <a:outerShdw blurRad="38100" dist="38100" dir="2700000" algn="tl">
                      <a:srgbClr val="C0C0C0"/>
                    </a:outerShdw>
                  </a:effectLst>
                  <a:ea typeface="宋体" charset="-122"/>
                </a:rPr>
                <a:t>Concept</a:t>
              </a:r>
            </a:p>
          </p:txBody>
        </p:sp>
        <p:grpSp>
          <p:nvGrpSpPr>
            <p:cNvPr id="14344" name="Group 58"/>
            <p:cNvGrpSpPr>
              <a:grpSpLocks/>
            </p:cNvGrpSpPr>
            <p:nvPr/>
          </p:nvGrpSpPr>
          <p:grpSpPr bwMode="auto">
            <a:xfrm>
              <a:off x="2640" y="1104"/>
              <a:ext cx="432" cy="415"/>
              <a:chOff x="2640" y="1088"/>
              <a:chExt cx="432" cy="415"/>
            </a:xfrm>
          </p:grpSpPr>
          <p:grpSp>
            <p:nvGrpSpPr>
              <p:cNvPr id="14383" name="Group 59"/>
              <p:cNvGrpSpPr>
                <a:grpSpLocks/>
              </p:cNvGrpSpPr>
              <p:nvPr/>
            </p:nvGrpSpPr>
            <p:grpSpPr bwMode="auto">
              <a:xfrm>
                <a:off x="2640" y="1088"/>
                <a:ext cx="432" cy="415"/>
                <a:chOff x="2016" y="1920"/>
                <a:chExt cx="1680" cy="1680"/>
              </a:xfrm>
            </p:grpSpPr>
            <p:sp>
              <p:nvSpPr>
                <p:cNvPr id="92220" name="Oval 60"/>
                <p:cNvSpPr>
                  <a:spLocks noChangeArrowheads="1"/>
                </p:cNvSpPr>
                <p:nvPr/>
              </p:nvSpPr>
              <p:spPr bwMode="gray">
                <a:xfrm>
                  <a:off x="2016" y="1920"/>
                  <a:ext cx="1682" cy="1681"/>
                </a:xfrm>
                <a:prstGeom prst="ellipse">
                  <a:avLst/>
                </a:prstGeom>
                <a:gradFill rotWithShape="1">
                  <a:gsLst>
                    <a:gs pos="0">
                      <a:schemeClr val="accent2"/>
                    </a:gs>
                    <a:gs pos="100000">
                      <a:schemeClr val="accent2">
                        <a:gamma/>
                        <a:shade val="4235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86" name="Freeform 61"/>
                <p:cNvSpPr>
                  <a:spLocks/>
                </p:cNvSpPr>
                <p:nvPr/>
              </p:nvSpPr>
              <p:spPr bwMode="gray">
                <a:xfrm>
                  <a:off x="2208" y="1948"/>
                  <a:ext cx="1296" cy="634"/>
                </a:xfrm>
                <a:custGeom>
                  <a:avLst/>
                  <a:gdLst>
                    <a:gd name="T0" fmla="*/ 1276 w 1321"/>
                    <a:gd name="T1" fmla="*/ 357 h 712"/>
                    <a:gd name="T2" fmla="*/ 1292 w 1321"/>
                    <a:gd name="T3" fmla="*/ 394 h 712"/>
                    <a:gd name="T4" fmla="*/ 1296 w 1321"/>
                    <a:gd name="T5" fmla="*/ 428 h 712"/>
                    <a:gd name="T6" fmla="*/ 1290 w 1321"/>
                    <a:gd name="T7" fmla="*/ 459 h 712"/>
                    <a:gd name="T8" fmla="*/ 1273 w 1321"/>
                    <a:gd name="T9" fmla="*/ 490 h 712"/>
                    <a:gd name="T10" fmla="*/ 1248 w 1321"/>
                    <a:gd name="T11" fmla="*/ 516 h 712"/>
                    <a:gd name="T12" fmla="*/ 1216 w 1321"/>
                    <a:gd name="T13" fmla="*/ 538 h 712"/>
                    <a:gd name="T14" fmla="*/ 1173 w 1321"/>
                    <a:gd name="T15" fmla="*/ 559 h 712"/>
                    <a:gd name="T16" fmla="*/ 1125 w 1321"/>
                    <a:gd name="T17" fmla="*/ 578 h 712"/>
                    <a:gd name="T18" fmla="*/ 1071 w 1321"/>
                    <a:gd name="T19" fmla="*/ 594 h 712"/>
                    <a:gd name="T20" fmla="*/ 1011 w 1321"/>
                    <a:gd name="T21" fmla="*/ 608 h 712"/>
                    <a:gd name="T22" fmla="*/ 949 w 1321"/>
                    <a:gd name="T23" fmla="*/ 618 h 712"/>
                    <a:gd name="T24" fmla="*/ 879 w 1321"/>
                    <a:gd name="T25" fmla="*/ 627 h 712"/>
                    <a:gd name="T26" fmla="*/ 808 w 1321"/>
                    <a:gd name="T27" fmla="*/ 632 h 712"/>
                    <a:gd name="T28" fmla="*/ 780 w 1321"/>
                    <a:gd name="T29" fmla="*/ 634 h 712"/>
                    <a:gd name="T30" fmla="*/ 467 w 1321"/>
                    <a:gd name="T31" fmla="*/ 634 h 712"/>
                    <a:gd name="T32" fmla="*/ 463 w 1321"/>
                    <a:gd name="T33" fmla="*/ 634 h 712"/>
                    <a:gd name="T34" fmla="*/ 401 w 1321"/>
                    <a:gd name="T35" fmla="*/ 630 h 712"/>
                    <a:gd name="T36" fmla="*/ 341 w 1321"/>
                    <a:gd name="T37" fmla="*/ 627 h 712"/>
                    <a:gd name="T38" fmla="*/ 285 w 1321"/>
                    <a:gd name="T39" fmla="*/ 620 h 712"/>
                    <a:gd name="T40" fmla="*/ 231 w 1321"/>
                    <a:gd name="T41" fmla="*/ 614 h 712"/>
                    <a:gd name="T42" fmla="*/ 182 w 1321"/>
                    <a:gd name="T43" fmla="*/ 603 h 712"/>
                    <a:gd name="T44" fmla="*/ 138 w 1321"/>
                    <a:gd name="T45" fmla="*/ 590 h 712"/>
                    <a:gd name="T46" fmla="*/ 100 w 1321"/>
                    <a:gd name="T47" fmla="*/ 577 h 712"/>
                    <a:gd name="T48" fmla="*/ 66 w 1321"/>
                    <a:gd name="T49" fmla="*/ 561 h 712"/>
                    <a:gd name="T50" fmla="*/ 38 w 1321"/>
                    <a:gd name="T51" fmla="*/ 541 h 712"/>
                    <a:gd name="T52" fmla="*/ 18 w 1321"/>
                    <a:gd name="T53" fmla="*/ 519 h 712"/>
                    <a:gd name="T54" fmla="*/ 6 w 1321"/>
                    <a:gd name="T55" fmla="*/ 493 h 712"/>
                    <a:gd name="T56" fmla="*/ 0 w 1321"/>
                    <a:gd name="T57" fmla="*/ 467 h 712"/>
                    <a:gd name="T58" fmla="*/ 0 w 1321"/>
                    <a:gd name="T59" fmla="*/ 463 h 712"/>
                    <a:gd name="T60" fmla="*/ 4 w 1321"/>
                    <a:gd name="T61" fmla="*/ 434 h 712"/>
                    <a:gd name="T62" fmla="*/ 16 w 1321"/>
                    <a:gd name="T63" fmla="*/ 397 h 712"/>
                    <a:gd name="T64" fmla="*/ 50 w 1321"/>
                    <a:gd name="T65" fmla="*/ 329 h 712"/>
                    <a:gd name="T66" fmla="*/ 92 w 1321"/>
                    <a:gd name="T67" fmla="*/ 266 h 712"/>
                    <a:gd name="T68" fmla="*/ 144 w 1321"/>
                    <a:gd name="T69" fmla="*/ 209 h 712"/>
                    <a:gd name="T70" fmla="*/ 200 w 1321"/>
                    <a:gd name="T71" fmla="*/ 157 h 712"/>
                    <a:gd name="T72" fmla="*/ 265 w 1321"/>
                    <a:gd name="T73" fmla="*/ 111 h 712"/>
                    <a:gd name="T74" fmla="*/ 335 w 1321"/>
                    <a:gd name="T75" fmla="*/ 73 h 712"/>
                    <a:gd name="T76" fmla="*/ 407 w 1321"/>
                    <a:gd name="T77" fmla="*/ 42 h 712"/>
                    <a:gd name="T78" fmla="*/ 488 w 1321"/>
                    <a:gd name="T79" fmla="*/ 19 h 712"/>
                    <a:gd name="T80" fmla="*/ 570 w 1321"/>
                    <a:gd name="T81" fmla="*/ 5 h 712"/>
                    <a:gd name="T82" fmla="*/ 654 w 1321"/>
                    <a:gd name="T83" fmla="*/ 0 h 712"/>
                    <a:gd name="T84" fmla="*/ 654 w 1321"/>
                    <a:gd name="T85" fmla="*/ 0 h 712"/>
                    <a:gd name="T86" fmla="*/ 745 w 1321"/>
                    <a:gd name="T87" fmla="*/ 5 h 712"/>
                    <a:gd name="T88" fmla="*/ 831 w 1321"/>
                    <a:gd name="T89" fmla="*/ 20 h 712"/>
                    <a:gd name="T90" fmla="*/ 914 w 1321"/>
                    <a:gd name="T91" fmla="*/ 47 h 712"/>
                    <a:gd name="T92" fmla="*/ 991 w 1321"/>
                    <a:gd name="T93" fmla="*/ 80 h 712"/>
                    <a:gd name="T94" fmla="*/ 1062 w 1321"/>
                    <a:gd name="T95" fmla="*/ 122 h 712"/>
                    <a:gd name="T96" fmla="*/ 1127 w 1321"/>
                    <a:gd name="T97" fmla="*/ 173 h 712"/>
                    <a:gd name="T98" fmla="*/ 1185 w 1321"/>
                    <a:gd name="T99" fmla="*/ 228 h 712"/>
                    <a:gd name="T100" fmla="*/ 1234 w 1321"/>
                    <a:gd name="T101" fmla="*/ 289 h 712"/>
                    <a:gd name="T102" fmla="*/ 1276 w 1321"/>
                    <a:gd name="T103" fmla="*/ 357 h 712"/>
                    <a:gd name="T104" fmla="*/ 1276 w 1321"/>
                    <a:gd name="T105" fmla="*/ 35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en-US"/>
                </a:p>
              </p:txBody>
            </p:sp>
          </p:grpSp>
          <p:sp>
            <p:nvSpPr>
              <p:cNvPr id="92222" name="Text Box 62"/>
              <p:cNvSpPr txBox="1">
                <a:spLocks noChangeArrowheads="1"/>
              </p:cNvSpPr>
              <p:nvPr/>
            </p:nvSpPr>
            <p:spPr bwMode="gray">
              <a:xfrm>
                <a:off x="2725" y="1152"/>
                <a:ext cx="283"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lang="en-US" altLang="zh-CN" sz="2400" b="1">
                    <a:solidFill>
                      <a:srgbClr val="FFFFFF"/>
                    </a:solidFill>
                    <a:effectLst>
                      <a:outerShdw blurRad="38100" dist="38100" dir="2700000" algn="tl">
                        <a:srgbClr val="C0C0C0"/>
                      </a:outerShdw>
                    </a:effectLst>
                    <a:latin typeface="Verdana" pitchFamily="34" charset="0"/>
                    <a:ea typeface="宋体" charset="-122"/>
                  </a:rPr>
                  <a:t>B</a:t>
                </a:r>
              </a:p>
            </p:txBody>
          </p:sp>
        </p:grpSp>
        <p:grpSp>
          <p:nvGrpSpPr>
            <p:cNvPr id="14345" name="Group 63"/>
            <p:cNvGrpSpPr>
              <a:grpSpLocks/>
            </p:cNvGrpSpPr>
            <p:nvPr/>
          </p:nvGrpSpPr>
          <p:grpSpPr bwMode="auto">
            <a:xfrm>
              <a:off x="2236" y="3191"/>
              <a:ext cx="201" cy="176"/>
              <a:chOff x="2236" y="3191"/>
              <a:chExt cx="201" cy="176"/>
            </a:xfrm>
          </p:grpSpPr>
          <p:sp>
            <p:nvSpPr>
              <p:cNvPr id="92224" name="Oval 64"/>
              <p:cNvSpPr>
                <a:spLocks noChangeArrowheads="1"/>
              </p:cNvSpPr>
              <p:nvPr/>
            </p:nvSpPr>
            <p:spPr bwMode="gray">
              <a:xfrm rot="18227093">
                <a:off x="2239" y="3283"/>
                <a:ext cx="81"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92225" name="Oval 65"/>
              <p:cNvSpPr>
                <a:spLocks noChangeArrowheads="1"/>
              </p:cNvSpPr>
              <p:nvPr/>
            </p:nvSpPr>
            <p:spPr bwMode="gray">
              <a:xfrm rot="18227093">
                <a:off x="2353" y="3189"/>
                <a:ext cx="81"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4346" name="Group 66"/>
            <p:cNvGrpSpPr>
              <a:grpSpLocks/>
            </p:cNvGrpSpPr>
            <p:nvPr/>
          </p:nvGrpSpPr>
          <p:grpSpPr bwMode="auto">
            <a:xfrm>
              <a:off x="1824" y="3357"/>
              <a:ext cx="432" cy="432"/>
              <a:chOff x="1824" y="3357"/>
              <a:chExt cx="432" cy="432"/>
            </a:xfrm>
          </p:grpSpPr>
          <p:grpSp>
            <p:nvGrpSpPr>
              <p:cNvPr id="14377" name="Group 67"/>
              <p:cNvGrpSpPr>
                <a:grpSpLocks/>
              </p:cNvGrpSpPr>
              <p:nvPr/>
            </p:nvGrpSpPr>
            <p:grpSpPr bwMode="auto">
              <a:xfrm>
                <a:off x="1824" y="3357"/>
                <a:ext cx="432" cy="432"/>
                <a:chOff x="2016" y="1920"/>
                <a:chExt cx="1680" cy="1680"/>
              </a:xfrm>
            </p:grpSpPr>
            <p:sp>
              <p:nvSpPr>
                <p:cNvPr id="92228" name="Oval 68"/>
                <p:cNvSpPr>
                  <a:spLocks noChangeArrowheads="1"/>
                </p:cNvSpPr>
                <p:nvPr/>
              </p:nvSpPr>
              <p:spPr bwMode="gray">
                <a:xfrm>
                  <a:off x="2015" y="1922"/>
                  <a:ext cx="1682" cy="1678"/>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80" name="Freeform 69"/>
                <p:cNvSpPr>
                  <a:spLocks/>
                </p:cNvSpPr>
                <p:nvPr/>
              </p:nvSpPr>
              <p:spPr bwMode="gray">
                <a:xfrm>
                  <a:off x="2208" y="1948"/>
                  <a:ext cx="1296" cy="634"/>
                </a:xfrm>
                <a:custGeom>
                  <a:avLst/>
                  <a:gdLst>
                    <a:gd name="T0" fmla="*/ 1276 w 1321"/>
                    <a:gd name="T1" fmla="*/ 357 h 712"/>
                    <a:gd name="T2" fmla="*/ 1292 w 1321"/>
                    <a:gd name="T3" fmla="*/ 394 h 712"/>
                    <a:gd name="T4" fmla="*/ 1296 w 1321"/>
                    <a:gd name="T5" fmla="*/ 428 h 712"/>
                    <a:gd name="T6" fmla="*/ 1290 w 1321"/>
                    <a:gd name="T7" fmla="*/ 459 h 712"/>
                    <a:gd name="T8" fmla="*/ 1273 w 1321"/>
                    <a:gd name="T9" fmla="*/ 490 h 712"/>
                    <a:gd name="T10" fmla="*/ 1248 w 1321"/>
                    <a:gd name="T11" fmla="*/ 516 h 712"/>
                    <a:gd name="T12" fmla="*/ 1216 w 1321"/>
                    <a:gd name="T13" fmla="*/ 538 h 712"/>
                    <a:gd name="T14" fmla="*/ 1173 w 1321"/>
                    <a:gd name="T15" fmla="*/ 559 h 712"/>
                    <a:gd name="T16" fmla="*/ 1125 w 1321"/>
                    <a:gd name="T17" fmla="*/ 578 h 712"/>
                    <a:gd name="T18" fmla="*/ 1071 w 1321"/>
                    <a:gd name="T19" fmla="*/ 594 h 712"/>
                    <a:gd name="T20" fmla="*/ 1011 w 1321"/>
                    <a:gd name="T21" fmla="*/ 608 h 712"/>
                    <a:gd name="T22" fmla="*/ 949 w 1321"/>
                    <a:gd name="T23" fmla="*/ 618 h 712"/>
                    <a:gd name="T24" fmla="*/ 879 w 1321"/>
                    <a:gd name="T25" fmla="*/ 627 h 712"/>
                    <a:gd name="T26" fmla="*/ 808 w 1321"/>
                    <a:gd name="T27" fmla="*/ 632 h 712"/>
                    <a:gd name="T28" fmla="*/ 780 w 1321"/>
                    <a:gd name="T29" fmla="*/ 634 h 712"/>
                    <a:gd name="T30" fmla="*/ 467 w 1321"/>
                    <a:gd name="T31" fmla="*/ 634 h 712"/>
                    <a:gd name="T32" fmla="*/ 463 w 1321"/>
                    <a:gd name="T33" fmla="*/ 634 h 712"/>
                    <a:gd name="T34" fmla="*/ 401 w 1321"/>
                    <a:gd name="T35" fmla="*/ 630 h 712"/>
                    <a:gd name="T36" fmla="*/ 341 w 1321"/>
                    <a:gd name="T37" fmla="*/ 627 h 712"/>
                    <a:gd name="T38" fmla="*/ 285 w 1321"/>
                    <a:gd name="T39" fmla="*/ 620 h 712"/>
                    <a:gd name="T40" fmla="*/ 231 w 1321"/>
                    <a:gd name="T41" fmla="*/ 614 h 712"/>
                    <a:gd name="T42" fmla="*/ 182 w 1321"/>
                    <a:gd name="T43" fmla="*/ 603 h 712"/>
                    <a:gd name="T44" fmla="*/ 138 w 1321"/>
                    <a:gd name="T45" fmla="*/ 590 h 712"/>
                    <a:gd name="T46" fmla="*/ 100 w 1321"/>
                    <a:gd name="T47" fmla="*/ 577 h 712"/>
                    <a:gd name="T48" fmla="*/ 66 w 1321"/>
                    <a:gd name="T49" fmla="*/ 561 h 712"/>
                    <a:gd name="T50" fmla="*/ 38 w 1321"/>
                    <a:gd name="T51" fmla="*/ 541 h 712"/>
                    <a:gd name="T52" fmla="*/ 18 w 1321"/>
                    <a:gd name="T53" fmla="*/ 519 h 712"/>
                    <a:gd name="T54" fmla="*/ 6 w 1321"/>
                    <a:gd name="T55" fmla="*/ 493 h 712"/>
                    <a:gd name="T56" fmla="*/ 0 w 1321"/>
                    <a:gd name="T57" fmla="*/ 467 h 712"/>
                    <a:gd name="T58" fmla="*/ 0 w 1321"/>
                    <a:gd name="T59" fmla="*/ 463 h 712"/>
                    <a:gd name="T60" fmla="*/ 4 w 1321"/>
                    <a:gd name="T61" fmla="*/ 434 h 712"/>
                    <a:gd name="T62" fmla="*/ 16 w 1321"/>
                    <a:gd name="T63" fmla="*/ 397 h 712"/>
                    <a:gd name="T64" fmla="*/ 50 w 1321"/>
                    <a:gd name="T65" fmla="*/ 329 h 712"/>
                    <a:gd name="T66" fmla="*/ 92 w 1321"/>
                    <a:gd name="T67" fmla="*/ 266 h 712"/>
                    <a:gd name="T68" fmla="*/ 144 w 1321"/>
                    <a:gd name="T69" fmla="*/ 209 h 712"/>
                    <a:gd name="T70" fmla="*/ 200 w 1321"/>
                    <a:gd name="T71" fmla="*/ 157 h 712"/>
                    <a:gd name="T72" fmla="*/ 265 w 1321"/>
                    <a:gd name="T73" fmla="*/ 111 h 712"/>
                    <a:gd name="T74" fmla="*/ 335 w 1321"/>
                    <a:gd name="T75" fmla="*/ 73 h 712"/>
                    <a:gd name="T76" fmla="*/ 407 w 1321"/>
                    <a:gd name="T77" fmla="*/ 42 h 712"/>
                    <a:gd name="T78" fmla="*/ 488 w 1321"/>
                    <a:gd name="T79" fmla="*/ 19 h 712"/>
                    <a:gd name="T80" fmla="*/ 570 w 1321"/>
                    <a:gd name="T81" fmla="*/ 5 h 712"/>
                    <a:gd name="T82" fmla="*/ 654 w 1321"/>
                    <a:gd name="T83" fmla="*/ 0 h 712"/>
                    <a:gd name="T84" fmla="*/ 654 w 1321"/>
                    <a:gd name="T85" fmla="*/ 0 h 712"/>
                    <a:gd name="T86" fmla="*/ 745 w 1321"/>
                    <a:gd name="T87" fmla="*/ 5 h 712"/>
                    <a:gd name="T88" fmla="*/ 831 w 1321"/>
                    <a:gd name="T89" fmla="*/ 20 h 712"/>
                    <a:gd name="T90" fmla="*/ 914 w 1321"/>
                    <a:gd name="T91" fmla="*/ 47 h 712"/>
                    <a:gd name="T92" fmla="*/ 991 w 1321"/>
                    <a:gd name="T93" fmla="*/ 80 h 712"/>
                    <a:gd name="T94" fmla="*/ 1062 w 1321"/>
                    <a:gd name="T95" fmla="*/ 122 h 712"/>
                    <a:gd name="T96" fmla="*/ 1127 w 1321"/>
                    <a:gd name="T97" fmla="*/ 173 h 712"/>
                    <a:gd name="T98" fmla="*/ 1185 w 1321"/>
                    <a:gd name="T99" fmla="*/ 228 h 712"/>
                    <a:gd name="T100" fmla="*/ 1234 w 1321"/>
                    <a:gd name="T101" fmla="*/ 289 h 712"/>
                    <a:gd name="T102" fmla="*/ 1276 w 1321"/>
                    <a:gd name="T103" fmla="*/ 357 h 712"/>
                    <a:gd name="T104" fmla="*/ 1276 w 1321"/>
                    <a:gd name="T105" fmla="*/ 35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w="0">
                  <a:noFill/>
                  <a:prstDash val="solid"/>
                  <a:round/>
                  <a:headEnd/>
                  <a:tailEnd/>
                </a:ln>
              </p:spPr>
              <p:txBody>
                <a:bodyPr/>
                <a:lstStyle/>
                <a:p>
                  <a:endParaRPr lang="en-US"/>
                </a:p>
              </p:txBody>
            </p:sp>
          </p:grpSp>
          <p:sp>
            <p:nvSpPr>
              <p:cNvPr id="92230" name="Text Box 70"/>
              <p:cNvSpPr txBox="1">
                <a:spLocks noChangeArrowheads="1"/>
              </p:cNvSpPr>
              <p:nvPr/>
            </p:nvSpPr>
            <p:spPr bwMode="gray">
              <a:xfrm>
                <a:off x="1902" y="3439"/>
                <a:ext cx="266"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lang="en-US" altLang="zh-CN" sz="2400" b="1">
                    <a:solidFill>
                      <a:srgbClr val="FFFFFF"/>
                    </a:solidFill>
                    <a:effectLst>
                      <a:outerShdw blurRad="38100" dist="38100" dir="2700000" algn="tl">
                        <a:srgbClr val="C0C0C0"/>
                      </a:outerShdw>
                    </a:effectLst>
                    <a:latin typeface="Verdana" pitchFamily="34" charset="0"/>
                    <a:ea typeface="宋体" charset="-122"/>
                  </a:rPr>
                  <a:t>E</a:t>
                </a:r>
              </a:p>
            </p:txBody>
          </p:sp>
        </p:grpSp>
        <p:grpSp>
          <p:nvGrpSpPr>
            <p:cNvPr id="14347" name="Group 71"/>
            <p:cNvGrpSpPr>
              <a:grpSpLocks/>
            </p:cNvGrpSpPr>
            <p:nvPr/>
          </p:nvGrpSpPr>
          <p:grpSpPr bwMode="auto">
            <a:xfrm>
              <a:off x="3938" y="1968"/>
              <a:ext cx="430" cy="437"/>
              <a:chOff x="3938" y="1968"/>
              <a:chExt cx="430" cy="437"/>
            </a:xfrm>
          </p:grpSpPr>
          <p:grpSp>
            <p:nvGrpSpPr>
              <p:cNvPr id="14373" name="Group 72"/>
              <p:cNvGrpSpPr>
                <a:grpSpLocks/>
              </p:cNvGrpSpPr>
              <p:nvPr/>
            </p:nvGrpSpPr>
            <p:grpSpPr bwMode="auto">
              <a:xfrm>
                <a:off x="3938" y="1968"/>
                <a:ext cx="430" cy="437"/>
                <a:chOff x="2016" y="1920"/>
                <a:chExt cx="1680" cy="1680"/>
              </a:xfrm>
            </p:grpSpPr>
            <p:sp>
              <p:nvSpPr>
                <p:cNvPr id="92233" name="Oval 73"/>
                <p:cNvSpPr>
                  <a:spLocks noChangeArrowheads="1"/>
                </p:cNvSpPr>
                <p:nvPr/>
              </p:nvSpPr>
              <p:spPr bwMode="gray">
                <a:xfrm>
                  <a:off x="2018" y="1921"/>
                  <a:ext cx="1677" cy="1680"/>
                </a:xfrm>
                <a:prstGeom prst="ellipse">
                  <a:avLst/>
                </a:prstGeom>
                <a:gradFill rotWithShape="1">
                  <a:gsLst>
                    <a:gs pos="0">
                      <a:schemeClr val="hlink"/>
                    </a:gs>
                    <a:gs pos="100000">
                      <a:schemeClr val="hlink">
                        <a:gamma/>
                        <a:shade val="6235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76" name="Freeform 74"/>
                <p:cNvSpPr>
                  <a:spLocks/>
                </p:cNvSpPr>
                <p:nvPr/>
              </p:nvSpPr>
              <p:spPr bwMode="gray">
                <a:xfrm>
                  <a:off x="2208" y="1948"/>
                  <a:ext cx="1296" cy="634"/>
                </a:xfrm>
                <a:custGeom>
                  <a:avLst/>
                  <a:gdLst>
                    <a:gd name="T0" fmla="*/ 1276 w 1321"/>
                    <a:gd name="T1" fmla="*/ 357 h 712"/>
                    <a:gd name="T2" fmla="*/ 1292 w 1321"/>
                    <a:gd name="T3" fmla="*/ 394 h 712"/>
                    <a:gd name="T4" fmla="*/ 1296 w 1321"/>
                    <a:gd name="T5" fmla="*/ 428 h 712"/>
                    <a:gd name="T6" fmla="*/ 1290 w 1321"/>
                    <a:gd name="T7" fmla="*/ 459 h 712"/>
                    <a:gd name="T8" fmla="*/ 1273 w 1321"/>
                    <a:gd name="T9" fmla="*/ 490 h 712"/>
                    <a:gd name="T10" fmla="*/ 1248 w 1321"/>
                    <a:gd name="T11" fmla="*/ 516 h 712"/>
                    <a:gd name="T12" fmla="*/ 1216 w 1321"/>
                    <a:gd name="T13" fmla="*/ 538 h 712"/>
                    <a:gd name="T14" fmla="*/ 1173 w 1321"/>
                    <a:gd name="T15" fmla="*/ 559 h 712"/>
                    <a:gd name="T16" fmla="*/ 1125 w 1321"/>
                    <a:gd name="T17" fmla="*/ 578 h 712"/>
                    <a:gd name="T18" fmla="*/ 1071 w 1321"/>
                    <a:gd name="T19" fmla="*/ 594 h 712"/>
                    <a:gd name="T20" fmla="*/ 1011 w 1321"/>
                    <a:gd name="T21" fmla="*/ 608 h 712"/>
                    <a:gd name="T22" fmla="*/ 949 w 1321"/>
                    <a:gd name="T23" fmla="*/ 618 h 712"/>
                    <a:gd name="T24" fmla="*/ 879 w 1321"/>
                    <a:gd name="T25" fmla="*/ 627 h 712"/>
                    <a:gd name="T26" fmla="*/ 808 w 1321"/>
                    <a:gd name="T27" fmla="*/ 632 h 712"/>
                    <a:gd name="T28" fmla="*/ 780 w 1321"/>
                    <a:gd name="T29" fmla="*/ 634 h 712"/>
                    <a:gd name="T30" fmla="*/ 467 w 1321"/>
                    <a:gd name="T31" fmla="*/ 634 h 712"/>
                    <a:gd name="T32" fmla="*/ 463 w 1321"/>
                    <a:gd name="T33" fmla="*/ 634 h 712"/>
                    <a:gd name="T34" fmla="*/ 401 w 1321"/>
                    <a:gd name="T35" fmla="*/ 630 h 712"/>
                    <a:gd name="T36" fmla="*/ 341 w 1321"/>
                    <a:gd name="T37" fmla="*/ 627 h 712"/>
                    <a:gd name="T38" fmla="*/ 285 w 1321"/>
                    <a:gd name="T39" fmla="*/ 620 h 712"/>
                    <a:gd name="T40" fmla="*/ 231 w 1321"/>
                    <a:gd name="T41" fmla="*/ 614 h 712"/>
                    <a:gd name="T42" fmla="*/ 182 w 1321"/>
                    <a:gd name="T43" fmla="*/ 603 h 712"/>
                    <a:gd name="T44" fmla="*/ 138 w 1321"/>
                    <a:gd name="T45" fmla="*/ 590 h 712"/>
                    <a:gd name="T46" fmla="*/ 100 w 1321"/>
                    <a:gd name="T47" fmla="*/ 577 h 712"/>
                    <a:gd name="T48" fmla="*/ 66 w 1321"/>
                    <a:gd name="T49" fmla="*/ 561 h 712"/>
                    <a:gd name="T50" fmla="*/ 38 w 1321"/>
                    <a:gd name="T51" fmla="*/ 541 h 712"/>
                    <a:gd name="T52" fmla="*/ 18 w 1321"/>
                    <a:gd name="T53" fmla="*/ 519 h 712"/>
                    <a:gd name="T54" fmla="*/ 6 w 1321"/>
                    <a:gd name="T55" fmla="*/ 493 h 712"/>
                    <a:gd name="T56" fmla="*/ 0 w 1321"/>
                    <a:gd name="T57" fmla="*/ 467 h 712"/>
                    <a:gd name="T58" fmla="*/ 0 w 1321"/>
                    <a:gd name="T59" fmla="*/ 463 h 712"/>
                    <a:gd name="T60" fmla="*/ 4 w 1321"/>
                    <a:gd name="T61" fmla="*/ 434 h 712"/>
                    <a:gd name="T62" fmla="*/ 16 w 1321"/>
                    <a:gd name="T63" fmla="*/ 397 h 712"/>
                    <a:gd name="T64" fmla="*/ 50 w 1321"/>
                    <a:gd name="T65" fmla="*/ 329 h 712"/>
                    <a:gd name="T66" fmla="*/ 92 w 1321"/>
                    <a:gd name="T67" fmla="*/ 266 h 712"/>
                    <a:gd name="T68" fmla="*/ 144 w 1321"/>
                    <a:gd name="T69" fmla="*/ 209 h 712"/>
                    <a:gd name="T70" fmla="*/ 200 w 1321"/>
                    <a:gd name="T71" fmla="*/ 157 h 712"/>
                    <a:gd name="T72" fmla="*/ 265 w 1321"/>
                    <a:gd name="T73" fmla="*/ 111 h 712"/>
                    <a:gd name="T74" fmla="*/ 335 w 1321"/>
                    <a:gd name="T75" fmla="*/ 73 h 712"/>
                    <a:gd name="T76" fmla="*/ 407 w 1321"/>
                    <a:gd name="T77" fmla="*/ 42 h 712"/>
                    <a:gd name="T78" fmla="*/ 488 w 1321"/>
                    <a:gd name="T79" fmla="*/ 19 h 712"/>
                    <a:gd name="T80" fmla="*/ 570 w 1321"/>
                    <a:gd name="T81" fmla="*/ 5 h 712"/>
                    <a:gd name="T82" fmla="*/ 654 w 1321"/>
                    <a:gd name="T83" fmla="*/ 0 h 712"/>
                    <a:gd name="T84" fmla="*/ 654 w 1321"/>
                    <a:gd name="T85" fmla="*/ 0 h 712"/>
                    <a:gd name="T86" fmla="*/ 745 w 1321"/>
                    <a:gd name="T87" fmla="*/ 5 h 712"/>
                    <a:gd name="T88" fmla="*/ 831 w 1321"/>
                    <a:gd name="T89" fmla="*/ 20 h 712"/>
                    <a:gd name="T90" fmla="*/ 914 w 1321"/>
                    <a:gd name="T91" fmla="*/ 47 h 712"/>
                    <a:gd name="T92" fmla="*/ 991 w 1321"/>
                    <a:gd name="T93" fmla="*/ 80 h 712"/>
                    <a:gd name="T94" fmla="*/ 1062 w 1321"/>
                    <a:gd name="T95" fmla="*/ 122 h 712"/>
                    <a:gd name="T96" fmla="*/ 1127 w 1321"/>
                    <a:gd name="T97" fmla="*/ 173 h 712"/>
                    <a:gd name="T98" fmla="*/ 1185 w 1321"/>
                    <a:gd name="T99" fmla="*/ 228 h 712"/>
                    <a:gd name="T100" fmla="*/ 1234 w 1321"/>
                    <a:gd name="T101" fmla="*/ 289 h 712"/>
                    <a:gd name="T102" fmla="*/ 1276 w 1321"/>
                    <a:gd name="T103" fmla="*/ 357 h 712"/>
                    <a:gd name="T104" fmla="*/ 1276 w 1321"/>
                    <a:gd name="T105" fmla="*/ 35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hlink"/>
                    </a:gs>
                  </a:gsLst>
                  <a:lin ang="5400000" scaled="1"/>
                </a:gradFill>
                <a:ln w="0">
                  <a:noFill/>
                  <a:prstDash val="solid"/>
                  <a:round/>
                  <a:headEnd/>
                  <a:tailEnd/>
                </a:ln>
              </p:spPr>
              <p:txBody>
                <a:bodyPr/>
                <a:lstStyle/>
                <a:p>
                  <a:endParaRPr lang="en-US"/>
                </a:p>
              </p:txBody>
            </p:sp>
          </p:grpSp>
          <p:sp>
            <p:nvSpPr>
              <p:cNvPr id="92235" name="Text Box 75"/>
              <p:cNvSpPr txBox="1">
                <a:spLocks noChangeArrowheads="1"/>
              </p:cNvSpPr>
              <p:nvPr/>
            </p:nvSpPr>
            <p:spPr bwMode="gray">
              <a:xfrm>
                <a:off x="4011" y="2028"/>
                <a:ext cx="275"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lang="en-US" altLang="zh-CN" sz="2400" b="1">
                    <a:solidFill>
                      <a:srgbClr val="FFFFFF"/>
                    </a:solidFill>
                    <a:effectLst>
                      <a:outerShdw blurRad="38100" dist="38100" dir="2700000" algn="tl">
                        <a:srgbClr val="C0C0C0"/>
                      </a:outerShdw>
                    </a:effectLst>
                    <a:latin typeface="Verdana" pitchFamily="34" charset="0"/>
                    <a:ea typeface="宋体" charset="-122"/>
                  </a:rPr>
                  <a:t>C</a:t>
                </a:r>
              </a:p>
            </p:txBody>
          </p:sp>
        </p:grpSp>
        <p:grpSp>
          <p:nvGrpSpPr>
            <p:cNvPr id="14348" name="Group 76"/>
            <p:cNvGrpSpPr>
              <a:grpSpLocks/>
            </p:cNvGrpSpPr>
            <p:nvPr/>
          </p:nvGrpSpPr>
          <p:grpSpPr bwMode="auto">
            <a:xfrm>
              <a:off x="3552" y="3360"/>
              <a:ext cx="412" cy="392"/>
              <a:chOff x="3552" y="3339"/>
              <a:chExt cx="412" cy="392"/>
            </a:xfrm>
          </p:grpSpPr>
          <p:grpSp>
            <p:nvGrpSpPr>
              <p:cNvPr id="14369" name="Group 77"/>
              <p:cNvGrpSpPr>
                <a:grpSpLocks/>
              </p:cNvGrpSpPr>
              <p:nvPr/>
            </p:nvGrpSpPr>
            <p:grpSpPr bwMode="auto">
              <a:xfrm>
                <a:off x="3552" y="3339"/>
                <a:ext cx="412" cy="392"/>
                <a:chOff x="2016" y="1920"/>
                <a:chExt cx="1680" cy="1680"/>
              </a:xfrm>
            </p:grpSpPr>
            <p:sp>
              <p:nvSpPr>
                <p:cNvPr id="92238" name="Oval 78"/>
                <p:cNvSpPr>
                  <a:spLocks noChangeArrowheads="1"/>
                </p:cNvSpPr>
                <p:nvPr/>
              </p:nvSpPr>
              <p:spPr bwMode="gray">
                <a:xfrm>
                  <a:off x="2018" y="1918"/>
                  <a:ext cx="1680" cy="1682"/>
                </a:xfrm>
                <a:prstGeom prst="ellipse">
                  <a:avLst/>
                </a:prstGeom>
                <a:gradFill rotWithShape="1">
                  <a:gsLst>
                    <a:gs pos="0">
                      <a:schemeClr val="bg2"/>
                    </a:gs>
                    <a:gs pos="100000">
                      <a:schemeClr val="bg2">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72" name="Freeform 79"/>
                <p:cNvSpPr>
                  <a:spLocks/>
                </p:cNvSpPr>
                <p:nvPr/>
              </p:nvSpPr>
              <p:spPr bwMode="gray">
                <a:xfrm>
                  <a:off x="2208" y="1948"/>
                  <a:ext cx="1296" cy="634"/>
                </a:xfrm>
                <a:custGeom>
                  <a:avLst/>
                  <a:gdLst>
                    <a:gd name="T0" fmla="*/ 1276 w 1321"/>
                    <a:gd name="T1" fmla="*/ 357 h 712"/>
                    <a:gd name="T2" fmla="*/ 1292 w 1321"/>
                    <a:gd name="T3" fmla="*/ 394 h 712"/>
                    <a:gd name="T4" fmla="*/ 1296 w 1321"/>
                    <a:gd name="T5" fmla="*/ 428 h 712"/>
                    <a:gd name="T6" fmla="*/ 1290 w 1321"/>
                    <a:gd name="T7" fmla="*/ 459 h 712"/>
                    <a:gd name="T8" fmla="*/ 1273 w 1321"/>
                    <a:gd name="T9" fmla="*/ 490 h 712"/>
                    <a:gd name="T10" fmla="*/ 1248 w 1321"/>
                    <a:gd name="T11" fmla="*/ 516 h 712"/>
                    <a:gd name="T12" fmla="*/ 1216 w 1321"/>
                    <a:gd name="T13" fmla="*/ 538 h 712"/>
                    <a:gd name="T14" fmla="*/ 1173 w 1321"/>
                    <a:gd name="T15" fmla="*/ 559 h 712"/>
                    <a:gd name="T16" fmla="*/ 1125 w 1321"/>
                    <a:gd name="T17" fmla="*/ 578 h 712"/>
                    <a:gd name="T18" fmla="*/ 1071 w 1321"/>
                    <a:gd name="T19" fmla="*/ 594 h 712"/>
                    <a:gd name="T20" fmla="*/ 1011 w 1321"/>
                    <a:gd name="T21" fmla="*/ 608 h 712"/>
                    <a:gd name="T22" fmla="*/ 949 w 1321"/>
                    <a:gd name="T23" fmla="*/ 618 h 712"/>
                    <a:gd name="T24" fmla="*/ 879 w 1321"/>
                    <a:gd name="T25" fmla="*/ 627 h 712"/>
                    <a:gd name="T26" fmla="*/ 808 w 1321"/>
                    <a:gd name="T27" fmla="*/ 632 h 712"/>
                    <a:gd name="T28" fmla="*/ 780 w 1321"/>
                    <a:gd name="T29" fmla="*/ 634 h 712"/>
                    <a:gd name="T30" fmla="*/ 467 w 1321"/>
                    <a:gd name="T31" fmla="*/ 634 h 712"/>
                    <a:gd name="T32" fmla="*/ 463 w 1321"/>
                    <a:gd name="T33" fmla="*/ 634 h 712"/>
                    <a:gd name="T34" fmla="*/ 401 w 1321"/>
                    <a:gd name="T35" fmla="*/ 630 h 712"/>
                    <a:gd name="T36" fmla="*/ 341 w 1321"/>
                    <a:gd name="T37" fmla="*/ 627 h 712"/>
                    <a:gd name="T38" fmla="*/ 285 w 1321"/>
                    <a:gd name="T39" fmla="*/ 620 h 712"/>
                    <a:gd name="T40" fmla="*/ 231 w 1321"/>
                    <a:gd name="T41" fmla="*/ 614 h 712"/>
                    <a:gd name="T42" fmla="*/ 182 w 1321"/>
                    <a:gd name="T43" fmla="*/ 603 h 712"/>
                    <a:gd name="T44" fmla="*/ 138 w 1321"/>
                    <a:gd name="T45" fmla="*/ 590 h 712"/>
                    <a:gd name="T46" fmla="*/ 100 w 1321"/>
                    <a:gd name="T47" fmla="*/ 577 h 712"/>
                    <a:gd name="T48" fmla="*/ 66 w 1321"/>
                    <a:gd name="T49" fmla="*/ 561 h 712"/>
                    <a:gd name="T50" fmla="*/ 38 w 1321"/>
                    <a:gd name="T51" fmla="*/ 541 h 712"/>
                    <a:gd name="T52" fmla="*/ 18 w 1321"/>
                    <a:gd name="T53" fmla="*/ 519 h 712"/>
                    <a:gd name="T54" fmla="*/ 6 w 1321"/>
                    <a:gd name="T55" fmla="*/ 493 h 712"/>
                    <a:gd name="T56" fmla="*/ 0 w 1321"/>
                    <a:gd name="T57" fmla="*/ 467 h 712"/>
                    <a:gd name="T58" fmla="*/ 0 w 1321"/>
                    <a:gd name="T59" fmla="*/ 463 h 712"/>
                    <a:gd name="T60" fmla="*/ 4 w 1321"/>
                    <a:gd name="T61" fmla="*/ 434 h 712"/>
                    <a:gd name="T62" fmla="*/ 16 w 1321"/>
                    <a:gd name="T63" fmla="*/ 397 h 712"/>
                    <a:gd name="T64" fmla="*/ 50 w 1321"/>
                    <a:gd name="T65" fmla="*/ 329 h 712"/>
                    <a:gd name="T66" fmla="*/ 92 w 1321"/>
                    <a:gd name="T67" fmla="*/ 266 h 712"/>
                    <a:gd name="T68" fmla="*/ 144 w 1321"/>
                    <a:gd name="T69" fmla="*/ 209 h 712"/>
                    <a:gd name="T70" fmla="*/ 200 w 1321"/>
                    <a:gd name="T71" fmla="*/ 157 h 712"/>
                    <a:gd name="T72" fmla="*/ 265 w 1321"/>
                    <a:gd name="T73" fmla="*/ 111 h 712"/>
                    <a:gd name="T74" fmla="*/ 335 w 1321"/>
                    <a:gd name="T75" fmla="*/ 73 h 712"/>
                    <a:gd name="T76" fmla="*/ 407 w 1321"/>
                    <a:gd name="T77" fmla="*/ 42 h 712"/>
                    <a:gd name="T78" fmla="*/ 488 w 1321"/>
                    <a:gd name="T79" fmla="*/ 19 h 712"/>
                    <a:gd name="T80" fmla="*/ 570 w 1321"/>
                    <a:gd name="T81" fmla="*/ 5 h 712"/>
                    <a:gd name="T82" fmla="*/ 654 w 1321"/>
                    <a:gd name="T83" fmla="*/ 0 h 712"/>
                    <a:gd name="T84" fmla="*/ 654 w 1321"/>
                    <a:gd name="T85" fmla="*/ 0 h 712"/>
                    <a:gd name="T86" fmla="*/ 745 w 1321"/>
                    <a:gd name="T87" fmla="*/ 5 h 712"/>
                    <a:gd name="T88" fmla="*/ 831 w 1321"/>
                    <a:gd name="T89" fmla="*/ 20 h 712"/>
                    <a:gd name="T90" fmla="*/ 914 w 1321"/>
                    <a:gd name="T91" fmla="*/ 47 h 712"/>
                    <a:gd name="T92" fmla="*/ 991 w 1321"/>
                    <a:gd name="T93" fmla="*/ 80 h 712"/>
                    <a:gd name="T94" fmla="*/ 1062 w 1321"/>
                    <a:gd name="T95" fmla="*/ 122 h 712"/>
                    <a:gd name="T96" fmla="*/ 1127 w 1321"/>
                    <a:gd name="T97" fmla="*/ 173 h 712"/>
                    <a:gd name="T98" fmla="*/ 1185 w 1321"/>
                    <a:gd name="T99" fmla="*/ 228 h 712"/>
                    <a:gd name="T100" fmla="*/ 1234 w 1321"/>
                    <a:gd name="T101" fmla="*/ 289 h 712"/>
                    <a:gd name="T102" fmla="*/ 1276 w 1321"/>
                    <a:gd name="T103" fmla="*/ 357 h 712"/>
                    <a:gd name="T104" fmla="*/ 1276 w 1321"/>
                    <a:gd name="T105" fmla="*/ 35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bg2"/>
                    </a:gs>
                  </a:gsLst>
                  <a:lin ang="5400000" scaled="1"/>
                </a:gradFill>
                <a:ln w="0">
                  <a:noFill/>
                  <a:prstDash val="solid"/>
                  <a:round/>
                  <a:headEnd/>
                  <a:tailEnd/>
                </a:ln>
              </p:spPr>
              <p:txBody>
                <a:bodyPr/>
                <a:lstStyle/>
                <a:p>
                  <a:endParaRPr lang="en-US"/>
                </a:p>
              </p:txBody>
            </p:sp>
          </p:grpSp>
          <p:sp>
            <p:nvSpPr>
              <p:cNvPr id="92240" name="Text Box 80"/>
              <p:cNvSpPr txBox="1">
                <a:spLocks noChangeArrowheads="1"/>
              </p:cNvSpPr>
              <p:nvPr/>
            </p:nvSpPr>
            <p:spPr bwMode="gray">
              <a:xfrm>
                <a:off x="3632" y="3359"/>
                <a:ext cx="29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lang="en-US" altLang="zh-CN" sz="2400" b="1">
                    <a:solidFill>
                      <a:srgbClr val="FFFFFF"/>
                    </a:solidFill>
                    <a:effectLst>
                      <a:outerShdw blurRad="38100" dist="38100" dir="2700000" algn="tl">
                        <a:srgbClr val="C0C0C0"/>
                      </a:outerShdw>
                    </a:effectLst>
                    <a:latin typeface="Verdana" pitchFamily="34" charset="0"/>
                    <a:ea typeface="宋体" charset="-122"/>
                  </a:rPr>
                  <a:t>D</a:t>
                </a:r>
              </a:p>
            </p:txBody>
          </p:sp>
        </p:grpSp>
        <p:grpSp>
          <p:nvGrpSpPr>
            <p:cNvPr id="14349" name="Group 81"/>
            <p:cNvGrpSpPr>
              <a:grpSpLocks/>
            </p:cNvGrpSpPr>
            <p:nvPr/>
          </p:nvGrpSpPr>
          <p:grpSpPr bwMode="auto">
            <a:xfrm>
              <a:off x="1488" y="1968"/>
              <a:ext cx="432" cy="432"/>
              <a:chOff x="1488" y="1968"/>
              <a:chExt cx="432" cy="432"/>
            </a:xfrm>
          </p:grpSpPr>
          <p:grpSp>
            <p:nvGrpSpPr>
              <p:cNvPr id="14365" name="Group 82"/>
              <p:cNvGrpSpPr>
                <a:grpSpLocks/>
              </p:cNvGrpSpPr>
              <p:nvPr/>
            </p:nvGrpSpPr>
            <p:grpSpPr bwMode="auto">
              <a:xfrm>
                <a:off x="1488" y="1968"/>
                <a:ext cx="432" cy="432"/>
                <a:chOff x="2016" y="1920"/>
                <a:chExt cx="1680" cy="1680"/>
              </a:xfrm>
            </p:grpSpPr>
            <p:sp>
              <p:nvSpPr>
                <p:cNvPr id="92243" name="Oval 83"/>
                <p:cNvSpPr>
                  <a:spLocks noChangeArrowheads="1"/>
                </p:cNvSpPr>
                <p:nvPr/>
              </p:nvSpPr>
              <p:spPr bwMode="gray">
                <a:xfrm>
                  <a:off x="2017" y="1921"/>
                  <a:ext cx="1678" cy="1678"/>
                </a:xfrm>
                <a:prstGeom prst="ellipse">
                  <a:avLst/>
                </a:prstGeom>
                <a:gradFill rotWithShape="1">
                  <a:gsLst>
                    <a:gs pos="0">
                      <a:schemeClr val="accent1"/>
                    </a:gs>
                    <a:gs pos="100000">
                      <a:schemeClr val="accent1">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68" name="Freeform 84"/>
                <p:cNvSpPr>
                  <a:spLocks/>
                </p:cNvSpPr>
                <p:nvPr/>
              </p:nvSpPr>
              <p:spPr bwMode="gray">
                <a:xfrm>
                  <a:off x="2208" y="1948"/>
                  <a:ext cx="1296" cy="634"/>
                </a:xfrm>
                <a:custGeom>
                  <a:avLst/>
                  <a:gdLst>
                    <a:gd name="T0" fmla="*/ 1276 w 1321"/>
                    <a:gd name="T1" fmla="*/ 357 h 712"/>
                    <a:gd name="T2" fmla="*/ 1292 w 1321"/>
                    <a:gd name="T3" fmla="*/ 394 h 712"/>
                    <a:gd name="T4" fmla="*/ 1296 w 1321"/>
                    <a:gd name="T5" fmla="*/ 428 h 712"/>
                    <a:gd name="T6" fmla="*/ 1290 w 1321"/>
                    <a:gd name="T7" fmla="*/ 459 h 712"/>
                    <a:gd name="T8" fmla="*/ 1273 w 1321"/>
                    <a:gd name="T9" fmla="*/ 490 h 712"/>
                    <a:gd name="T10" fmla="*/ 1248 w 1321"/>
                    <a:gd name="T11" fmla="*/ 516 h 712"/>
                    <a:gd name="T12" fmla="*/ 1216 w 1321"/>
                    <a:gd name="T13" fmla="*/ 538 h 712"/>
                    <a:gd name="T14" fmla="*/ 1173 w 1321"/>
                    <a:gd name="T15" fmla="*/ 559 h 712"/>
                    <a:gd name="T16" fmla="*/ 1125 w 1321"/>
                    <a:gd name="T17" fmla="*/ 578 h 712"/>
                    <a:gd name="T18" fmla="*/ 1071 w 1321"/>
                    <a:gd name="T19" fmla="*/ 594 h 712"/>
                    <a:gd name="T20" fmla="*/ 1011 w 1321"/>
                    <a:gd name="T21" fmla="*/ 608 h 712"/>
                    <a:gd name="T22" fmla="*/ 949 w 1321"/>
                    <a:gd name="T23" fmla="*/ 618 h 712"/>
                    <a:gd name="T24" fmla="*/ 879 w 1321"/>
                    <a:gd name="T25" fmla="*/ 627 h 712"/>
                    <a:gd name="T26" fmla="*/ 808 w 1321"/>
                    <a:gd name="T27" fmla="*/ 632 h 712"/>
                    <a:gd name="T28" fmla="*/ 780 w 1321"/>
                    <a:gd name="T29" fmla="*/ 634 h 712"/>
                    <a:gd name="T30" fmla="*/ 467 w 1321"/>
                    <a:gd name="T31" fmla="*/ 634 h 712"/>
                    <a:gd name="T32" fmla="*/ 463 w 1321"/>
                    <a:gd name="T33" fmla="*/ 634 h 712"/>
                    <a:gd name="T34" fmla="*/ 401 w 1321"/>
                    <a:gd name="T35" fmla="*/ 630 h 712"/>
                    <a:gd name="T36" fmla="*/ 341 w 1321"/>
                    <a:gd name="T37" fmla="*/ 627 h 712"/>
                    <a:gd name="T38" fmla="*/ 285 w 1321"/>
                    <a:gd name="T39" fmla="*/ 620 h 712"/>
                    <a:gd name="T40" fmla="*/ 231 w 1321"/>
                    <a:gd name="T41" fmla="*/ 614 h 712"/>
                    <a:gd name="T42" fmla="*/ 182 w 1321"/>
                    <a:gd name="T43" fmla="*/ 603 h 712"/>
                    <a:gd name="T44" fmla="*/ 138 w 1321"/>
                    <a:gd name="T45" fmla="*/ 590 h 712"/>
                    <a:gd name="T46" fmla="*/ 100 w 1321"/>
                    <a:gd name="T47" fmla="*/ 577 h 712"/>
                    <a:gd name="T48" fmla="*/ 66 w 1321"/>
                    <a:gd name="T49" fmla="*/ 561 h 712"/>
                    <a:gd name="T50" fmla="*/ 38 w 1321"/>
                    <a:gd name="T51" fmla="*/ 541 h 712"/>
                    <a:gd name="T52" fmla="*/ 18 w 1321"/>
                    <a:gd name="T53" fmla="*/ 519 h 712"/>
                    <a:gd name="T54" fmla="*/ 6 w 1321"/>
                    <a:gd name="T55" fmla="*/ 493 h 712"/>
                    <a:gd name="T56" fmla="*/ 0 w 1321"/>
                    <a:gd name="T57" fmla="*/ 467 h 712"/>
                    <a:gd name="T58" fmla="*/ 0 w 1321"/>
                    <a:gd name="T59" fmla="*/ 463 h 712"/>
                    <a:gd name="T60" fmla="*/ 4 w 1321"/>
                    <a:gd name="T61" fmla="*/ 434 h 712"/>
                    <a:gd name="T62" fmla="*/ 16 w 1321"/>
                    <a:gd name="T63" fmla="*/ 397 h 712"/>
                    <a:gd name="T64" fmla="*/ 50 w 1321"/>
                    <a:gd name="T65" fmla="*/ 329 h 712"/>
                    <a:gd name="T66" fmla="*/ 92 w 1321"/>
                    <a:gd name="T67" fmla="*/ 266 h 712"/>
                    <a:gd name="T68" fmla="*/ 144 w 1321"/>
                    <a:gd name="T69" fmla="*/ 209 h 712"/>
                    <a:gd name="T70" fmla="*/ 200 w 1321"/>
                    <a:gd name="T71" fmla="*/ 157 h 712"/>
                    <a:gd name="T72" fmla="*/ 265 w 1321"/>
                    <a:gd name="T73" fmla="*/ 111 h 712"/>
                    <a:gd name="T74" fmla="*/ 335 w 1321"/>
                    <a:gd name="T75" fmla="*/ 73 h 712"/>
                    <a:gd name="T76" fmla="*/ 407 w 1321"/>
                    <a:gd name="T77" fmla="*/ 42 h 712"/>
                    <a:gd name="T78" fmla="*/ 488 w 1321"/>
                    <a:gd name="T79" fmla="*/ 19 h 712"/>
                    <a:gd name="T80" fmla="*/ 570 w 1321"/>
                    <a:gd name="T81" fmla="*/ 5 h 712"/>
                    <a:gd name="T82" fmla="*/ 654 w 1321"/>
                    <a:gd name="T83" fmla="*/ 0 h 712"/>
                    <a:gd name="T84" fmla="*/ 654 w 1321"/>
                    <a:gd name="T85" fmla="*/ 0 h 712"/>
                    <a:gd name="T86" fmla="*/ 745 w 1321"/>
                    <a:gd name="T87" fmla="*/ 5 h 712"/>
                    <a:gd name="T88" fmla="*/ 831 w 1321"/>
                    <a:gd name="T89" fmla="*/ 20 h 712"/>
                    <a:gd name="T90" fmla="*/ 914 w 1321"/>
                    <a:gd name="T91" fmla="*/ 47 h 712"/>
                    <a:gd name="T92" fmla="*/ 991 w 1321"/>
                    <a:gd name="T93" fmla="*/ 80 h 712"/>
                    <a:gd name="T94" fmla="*/ 1062 w 1321"/>
                    <a:gd name="T95" fmla="*/ 122 h 712"/>
                    <a:gd name="T96" fmla="*/ 1127 w 1321"/>
                    <a:gd name="T97" fmla="*/ 173 h 712"/>
                    <a:gd name="T98" fmla="*/ 1185 w 1321"/>
                    <a:gd name="T99" fmla="*/ 228 h 712"/>
                    <a:gd name="T100" fmla="*/ 1234 w 1321"/>
                    <a:gd name="T101" fmla="*/ 289 h 712"/>
                    <a:gd name="T102" fmla="*/ 1276 w 1321"/>
                    <a:gd name="T103" fmla="*/ 357 h 712"/>
                    <a:gd name="T104" fmla="*/ 1276 w 1321"/>
                    <a:gd name="T105" fmla="*/ 35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gs>
                  </a:gsLst>
                  <a:lin ang="5400000" scaled="1"/>
                </a:gradFill>
                <a:ln w="0">
                  <a:noFill/>
                  <a:prstDash val="solid"/>
                  <a:round/>
                  <a:headEnd/>
                  <a:tailEnd/>
                </a:ln>
              </p:spPr>
              <p:txBody>
                <a:bodyPr/>
                <a:lstStyle/>
                <a:p>
                  <a:endParaRPr lang="en-US"/>
                </a:p>
              </p:txBody>
            </p:sp>
          </p:grpSp>
          <p:sp>
            <p:nvSpPr>
              <p:cNvPr id="92245" name="Text Box 85"/>
              <p:cNvSpPr txBox="1">
                <a:spLocks noChangeArrowheads="1"/>
              </p:cNvSpPr>
              <p:nvPr/>
            </p:nvSpPr>
            <p:spPr bwMode="gray">
              <a:xfrm>
                <a:off x="1569" y="2016"/>
                <a:ext cx="286"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lang="en-US" altLang="zh-CN" sz="2400" b="1">
                    <a:solidFill>
                      <a:srgbClr val="FFFFFF"/>
                    </a:solidFill>
                    <a:effectLst>
                      <a:outerShdw blurRad="38100" dist="38100" dir="2700000" algn="tl">
                        <a:srgbClr val="C0C0C0"/>
                      </a:outerShdw>
                    </a:effectLst>
                    <a:latin typeface="Verdana" pitchFamily="34" charset="0"/>
                    <a:ea typeface="宋体" charset="-122"/>
                  </a:rPr>
                  <a:t>A</a:t>
                </a:r>
              </a:p>
            </p:txBody>
          </p:sp>
        </p:grpSp>
        <p:sp>
          <p:nvSpPr>
            <p:cNvPr id="92246" name="Oval 86"/>
            <p:cNvSpPr>
              <a:spLocks noChangeArrowheads="1"/>
            </p:cNvSpPr>
            <p:nvPr/>
          </p:nvSpPr>
          <p:spPr bwMode="gray">
            <a:xfrm rot="18227093">
              <a:off x="3507" y="3261"/>
              <a:ext cx="81" cy="87"/>
            </a:xfrm>
            <a:prstGeom prst="ellipse">
              <a:avLst/>
            </a:prstGeom>
            <a:gradFill rotWithShape="1">
              <a:gsLst>
                <a:gs pos="0">
                  <a:schemeClr val="bg2"/>
                </a:gs>
                <a:gs pos="100000">
                  <a:schemeClr val="bg2">
                    <a:gamma/>
                    <a:shade val="66667"/>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92247" name="Oval 87"/>
            <p:cNvSpPr>
              <a:spLocks noChangeArrowheads="1"/>
            </p:cNvSpPr>
            <p:nvPr/>
          </p:nvSpPr>
          <p:spPr bwMode="gray">
            <a:xfrm rot="18227093">
              <a:off x="3410" y="3165"/>
              <a:ext cx="82" cy="87"/>
            </a:xfrm>
            <a:prstGeom prst="ellipse">
              <a:avLst/>
            </a:prstGeom>
            <a:gradFill rotWithShape="1">
              <a:gsLst>
                <a:gs pos="0">
                  <a:schemeClr val="bg2"/>
                </a:gs>
                <a:gs pos="100000">
                  <a:schemeClr val="bg2">
                    <a:gamma/>
                    <a:shade val="66667"/>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nvGrpSpPr>
            <p:cNvPr id="14352" name="Group 88"/>
            <p:cNvGrpSpPr>
              <a:grpSpLocks/>
            </p:cNvGrpSpPr>
            <p:nvPr/>
          </p:nvGrpSpPr>
          <p:grpSpPr bwMode="auto">
            <a:xfrm>
              <a:off x="1968" y="2256"/>
              <a:ext cx="231" cy="130"/>
              <a:chOff x="2016" y="2304"/>
              <a:chExt cx="231" cy="130"/>
            </a:xfrm>
          </p:grpSpPr>
          <p:sp>
            <p:nvSpPr>
              <p:cNvPr id="92249" name="Oval 89"/>
              <p:cNvSpPr>
                <a:spLocks noChangeArrowheads="1"/>
              </p:cNvSpPr>
              <p:nvPr/>
            </p:nvSpPr>
            <p:spPr bwMode="gray">
              <a:xfrm rot="18227093">
                <a:off x="2019" y="2301"/>
                <a:ext cx="82" cy="87"/>
              </a:xfrm>
              <a:prstGeom prst="ellipse">
                <a:avLst/>
              </a:prstGeom>
              <a:gradFill rotWithShape="1">
                <a:gsLst>
                  <a:gs pos="0">
                    <a:schemeClr val="accent1"/>
                  </a:gs>
                  <a:gs pos="100000">
                    <a:schemeClr val="accent1">
                      <a:gamma/>
                      <a:shade val="57647"/>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92250" name="Oval 90"/>
              <p:cNvSpPr>
                <a:spLocks noChangeArrowheads="1"/>
              </p:cNvSpPr>
              <p:nvPr/>
            </p:nvSpPr>
            <p:spPr bwMode="gray">
              <a:xfrm rot="18227093">
                <a:off x="2162" y="2349"/>
                <a:ext cx="82" cy="87"/>
              </a:xfrm>
              <a:prstGeom prst="ellipse">
                <a:avLst/>
              </a:prstGeom>
              <a:gradFill rotWithShape="1">
                <a:gsLst>
                  <a:gs pos="0">
                    <a:schemeClr val="accent1"/>
                  </a:gs>
                  <a:gs pos="100000">
                    <a:schemeClr val="accent1">
                      <a:gamma/>
                      <a:shade val="48627"/>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grpSp>
          <p:nvGrpSpPr>
            <p:cNvPr id="14353" name="Group 91"/>
            <p:cNvGrpSpPr>
              <a:grpSpLocks/>
            </p:cNvGrpSpPr>
            <p:nvPr/>
          </p:nvGrpSpPr>
          <p:grpSpPr bwMode="auto">
            <a:xfrm>
              <a:off x="2832" y="1612"/>
              <a:ext cx="87" cy="260"/>
              <a:chOff x="2832" y="1612"/>
              <a:chExt cx="87" cy="260"/>
            </a:xfrm>
          </p:grpSpPr>
          <p:sp>
            <p:nvSpPr>
              <p:cNvPr id="92252" name="Oval 92"/>
              <p:cNvSpPr>
                <a:spLocks noChangeArrowheads="1"/>
              </p:cNvSpPr>
              <p:nvPr/>
            </p:nvSpPr>
            <p:spPr bwMode="gray">
              <a:xfrm rot="18227093">
                <a:off x="2834" y="1609"/>
                <a:ext cx="82" cy="87"/>
              </a:xfrm>
              <a:prstGeom prst="ellipse">
                <a:avLst/>
              </a:prstGeom>
              <a:gradFill rotWithShape="1">
                <a:gsLst>
                  <a:gs pos="0">
                    <a:schemeClr val="accent2"/>
                  </a:gs>
                  <a:gs pos="100000">
                    <a:schemeClr val="accent2">
                      <a:gamma/>
                      <a:shade val="4549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92253" name="Oval 93"/>
              <p:cNvSpPr>
                <a:spLocks noChangeArrowheads="1"/>
              </p:cNvSpPr>
              <p:nvPr/>
            </p:nvSpPr>
            <p:spPr bwMode="gray">
              <a:xfrm rot="18227093">
                <a:off x="2834" y="1787"/>
                <a:ext cx="82" cy="87"/>
              </a:xfrm>
              <a:prstGeom prst="ellipse">
                <a:avLst/>
              </a:prstGeom>
              <a:gradFill rotWithShape="1">
                <a:gsLst>
                  <a:gs pos="0">
                    <a:schemeClr val="accent2"/>
                  </a:gs>
                  <a:gs pos="100000">
                    <a:schemeClr val="accent2">
                      <a:gamma/>
                      <a:shade val="48627"/>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grpSp>
        <p:sp>
          <p:nvSpPr>
            <p:cNvPr id="92254" name="Oval 94"/>
            <p:cNvSpPr>
              <a:spLocks noChangeArrowheads="1"/>
            </p:cNvSpPr>
            <p:nvPr/>
          </p:nvSpPr>
          <p:spPr bwMode="gray">
            <a:xfrm rot="18227093">
              <a:off x="3758" y="2272"/>
              <a:ext cx="82" cy="86"/>
            </a:xfrm>
            <a:prstGeom prst="ellipse">
              <a:avLst/>
            </a:prstGeom>
            <a:gradFill rotWithShape="1">
              <a:gsLst>
                <a:gs pos="0">
                  <a:schemeClr val="hlink"/>
                </a:gs>
                <a:gs pos="100000">
                  <a:schemeClr val="hlink">
                    <a:gamma/>
                    <a:shade val="44314"/>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92255" name="Oval 95"/>
            <p:cNvSpPr>
              <a:spLocks noChangeArrowheads="1"/>
            </p:cNvSpPr>
            <p:nvPr/>
          </p:nvSpPr>
          <p:spPr bwMode="gray">
            <a:xfrm rot="18227093">
              <a:off x="3603" y="2349"/>
              <a:ext cx="81" cy="87"/>
            </a:xfrm>
            <a:prstGeom prst="ellipse">
              <a:avLst/>
            </a:prstGeom>
            <a:gradFill rotWithShape="1">
              <a:gsLst>
                <a:gs pos="0">
                  <a:schemeClr val="hlink"/>
                </a:gs>
                <a:gs pos="100000">
                  <a:schemeClr val="hlink">
                    <a:gamma/>
                    <a:shade val="44314"/>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14356" name="Text Box 96"/>
            <p:cNvSpPr txBox="1">
              <a:spLocks noChangeArrowheads="1"/>
            </p:cNvSpPr>
            <p:nvPr/>
          </p:nvSpPr>
          <p:spPr bwMode="auto">
            <a:xfrm>
              <a:off x="288" y="2064"/>
              <a:ext cx="1200" cy="250"/>
            </a:xfrm>
            <a:prstGeom prst="rect">
              <a:avLst/>
            </a:prstGeom>
            <a:noFill/>
            <a:ln w="9525">
              <a:noFill/>
              <a:miter lim="800000"/>
              <a:headEnd/>
              <a:tailEnd/>
            </a:ln>
            <a:effectLst/>
          </p:spPr>
          <p:txBody>
            <a:bodyPr>
              <a:spAutoFit/>
            </a:bodyPr>
            <a:lstStyle/>
            <a:p>
              <a:pPr algn="ctr" eaLnBrk="0" hangingPunct="0"/>
              <a:r>
                <a:rPr lang="en-US" altLang="zh-CN">
                  <a:ea typeface="宋体" charset="-122"/>
                </a:rPr>
                <a:t>Add Your Text</a:t>
              </a:r>
            </a:p>
          </p:txBody>
        </p:sp>
        <p:sp>
          <p:nvSpPr>
            <p:cNvPr id="14357" name="Text Box 97"/>
            <p:cNvSpPr txBox="1">
              <a:spLocks noChangeArrowheads="1"/>
            </p:cNvSpPr>
            <p:nvPr/>
          </p:nvSpPr>
          <p:spPr bwMode="auto">
            <a:xfrm>
              <a:off x="2256" y="873"/>
              <a:ext cx="1200" cy="251"/>
            </a:xfrm>
            <a:prstGeom prst="rect">
              <a:avLst/>
            </a:prstGeom>
            <a:noFill/>
            <a:ln w="9525">
              <a:noFill/>
              <a:miter lim="800000"/>
              <a:headEnd/>
              <a:tailEnd/>
            </a:ln>
            <a:effectLst/>
          </p:spPr>
          <p:txBody>
            <a:bodyPr>
              <a:spAutoFit/>
            </a:bodyPr>
            <a:lstStyle/>
            <a:p>
              <a:pPr algn="ctr" eaLnBrk="0" hangingPunct="0"/>
              <a:r>
                <a:rPr lang="en-US" altLang="zh-CN">
                  <a:ea typeface="宋体" charset="-122"/>
                </a:rPr>
                <a:t>Add Your Text</a:t>
              </a:r>
            </a:p>
          </p:txBody>
        </p:sp>
        <p:sp>
          <p:nvSpPr>
            <p:cNvPr id="14358" name="Text Box 98"/>
            <p:cNvSpPr txBox="1">
              <a:spLocks noChangeArrowheads="1"/>
            </p:cNvSpPr>
            <p:nvPr/>
          </p:nvSpPr>
          <p:spPr bwMode="auto">
            <a:xfrm>
              <a:off x="4368" y="2073"/>
              <a:ext cx="1200" cy="251"/>
            </a:xfrm>
            <a:prstGeom prst="rect">
              <a:avLst/>
            </a:prstGeom>
            <a:noFill/>
            <a:ln w="9525">
              <a:noFill/>
              <a:miter lim="800000"/>
              <a:headEnd/>
              <a:tailEnd/>
            </a:ln>
            <a:effectLst/>
          </p:spPr>
          <p:txBody>
            <a:bodyPr>
              <a:spAutoFit/>
            </a:bodyPr>
            <a:lstStyle/>
            <a:p>
              <a:pPr algn="ctr" eaLnBrk="0" hangingPunct="0"/>
              <a:r>
                <a:rPr lang="en-US" altLang="zh-CN">
                  <a:ea typeface="宋体" charset="-122"/>
                </a:rPr>
                <a:t>Add Your Text</a:t>
              </a:r>
            </a:p>
          </p:txBody>
        </p:sp>
        <p:sp>
          <p:nvSpPr>
            <p:cNvPr id="14359" name="Text Box 99"/>
            <p:cNvSpPr txBox="1">
              <a:spLocks noChangeArrowheads="1"/>
            </p:cNvSpPr>
            <p:nvPr/>
          </p:nvSpPr>
          <p:spPr bwMode="auto">
            <a:xfrm>
              <a:off x="528" y="3504"/>
              <a:ext cx="1200" cy="250"/>
            </a:xfrm>
            <a:prstGeom prst="rect">
              <a:avLst/>
            </a:prstGeom>
            <a:noFill/>
            <a:ln w="9525">
              <a:noFill/>
              <a:miter lim="800000"/>
              <a:headEnd/>
              <a:tailEnd/>
            </a:ln>
            <a:effectLst/>
          </p:spPr>
          <p:txBody>
            <a:bodyPr>
              <a:spAutoFit/>
            </a:bodyPr>
            <a:lstStyle/>
            <a:p>
              <a:pPr algn="ctr" eaLnBrk="0" hangingPunct="0"/>
              <a:r>
                <a:rPr lang="en-US" altLang="zh-CN">
                  <a:ea typeface="宋体" charset="-122"/>
                </a:rPr>
                <a:t>Add Your Text</a:t>
              </a:r>
            </a:p>
          </p:txBody>
        </p:sp>
        <p:sp>
          <p:nvSpPr>
            <p:cNvPr id="14360" name="Text Box 100"/>
            <p:cNvSpPr txBox="1">
              <a:spLocks noChangeArrowheads="1"/>
            </p:cNvSpPr>
            <p:nvPr/>
          </p:nvSpPr>
          <p:spPr bwMode="auto">
            <a:xfrm>
              <a:off x="3984" y="3504"/>
              <a:ext cx="1200" cy="250"/>
            </a:xfrm>
            <a:prstGeom prst="rect">
              <a:avLst/>
            </a:prstGeom>
            <a:noFill/>
            <a:ln w="9525">
              <a:noFill/>
              <a:miter lim="800000"/>
              <a:headEnd/>
              <a:tailEnd/>
            </a:ln>
            <a:effectLst/>
          </p:spPr>
          <p:txBody>
            <a:bodyPr>
              <a:spAutoFit/>
            </a:bodyPr>
            <a:lstStyle/>
            <a:p>
              <a:pPr algn="ctr" eaLnBrk="0" hangingPunct="0"/>
              <a:r>
                <a:rPr lang="en-US" altLang="zh-CN">
                  <a:ea typeface="宋体" charset="-122"/>
                </a:rPr>
                <a:t>Add Your Text</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4"/>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ltLang="zh-CN"/>
              <a:t>Company Logo</a:t>
            </a:r>
          </a:p>
        </p:txBody>
      </p:sp>
      <p:sp>
        <p:nvSpPr>
          <p:cNvPr id="15363" name="Rectangle 2"/>
          <p:cNvSpPr>
            <a:spLocks noGrp="1" noChangeArrowheads="1"/>
          </p:cNvSpPr>
          <p:nvPr>
            <p:ph type="title"/>
          </p:nvPr>
        </p:nvSpPr>
        <p:spPr/>
        <p:txBody>
          <a:bodyPr/>
          <a:lstStyle/>
          <a:p>
            <a:pPr eaLnBrk="1" hangingPunct="1"/>
            <a:r>
              <a:rPr lang="en-US" altLang="zh-CN" sz="3600" smtClean="0">
                <a:ea typeface="宋体" charset="-122"/>
              </a:rPr>
              <a:t>Diagram</a:t>
            </a:r>
            <a:endParaRPr lang="en-US" altLang="zh-CN" sz="2000" smtClean="0">
              <a:ea typeface="宋体" charset="-122"/>
            </a:endParaRPr>
          </a:p>
        </p:txBody>
      </p:sp>
      <p:grpSp>
        <p:nvGrpSpPr>
          <p:cNvPr id="15364" name="Group 3"/>
          <p:cNvGrpSpPr>
            <a:grpSpLocks/>
          </p:cNvGrpSpPr>
          <p:nvPr/>
        </p:nvGrpSpPr>
        <p:grpSpPr bwMode="auto">
          <a:xfrm>
            <a:off x="1219200" y="1908175"/>
            <a:ext cx="2170113" cy="4035425"/>
            <a:chOff x="720" y="1296"/>
            <a:chExt cx="1367" cy="2542"/>
          </a:xfrm>
        </p:grpSpPr>
        <p:sp>
          <p:nvSpPr>
            <p:cNvPr id="15394"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endParaRPr lang="zh-CN" altLang="en-US">
                <a:ea typeface="宋体" charset="-122"/>
              </a:endParaRPr>
            </a:p>
          </p:txBody>
        </p:sp>
        <p:sp>
          <p:nvSpPr>
            <p:cNvPr id="15395"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endParaRPr lang="zh-CN" altLang="en-US">
                <a:ea typeface="宋体" charset="-122"/>
              </a:endParaRPr>
            </a:p>
          </p:txBody>
        </p:sp>
        <p:sp>
          <p:nvSpPr>
            <p:cNvPr id="15396"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9BCFF2"/>
                </a:gs>
              </a:gsLst>
              <a:lin ang="5400000" scaled="1"/>
            </a:gradFill>
            <a:ln w="9525">
              <a:noFill/>
              <a:round/>
              <a:headEnd/>
              <a:tailEnd/>
            </a:ln>
            <a:effectLst/>
          </p:spPr>
          <p:txBody>
            <a:bodyPr wrap="none" anchor="ctr"/>
            <a:lstStyle/>
            <a:p>
              <a:endParaRPr lang="zh-CN" altLang="en-US">
                <a:ea typeface="宋体" charset="-122"/>
              </a:endParaRPr>
            </a:p>
          </p:txBody>
        </p:sp>
        <p:sp>
          <p:nvSpPr>
            <p:cNvPr id="15397" name="AutoShape 7"/>
            <p:cNvSpPr>
              <a:spLocks noChangeArrowheads="1"/>
            </p:cNvSpPr>
            <p:nvPr/>
          </p:nvSpPr>
          <p:spPr bwMode="gray">
            <a:xfrm>
              <a:off x="752" y="1509"/>
              <a:ext cx="1304" cy="446"/>
            </a:xfrm>
            <a:prstGeom prst="roundRect">
              <a:avLst>
                <a:gd name="adj" fmla="val 50000"/>
              </a:avLst>
            </a:prstGeom>
            <a:gradFill rotWithShape="1">
              <a:gsLst>
                <a:gs pos="0">
                  <a:srgbClr val="BEE0F7"/>
                </a:gs>
                <a:gs pos="100000">
                  <a:srgbClr val="3CA1E6">
                    <a:alpha val="0"/>
                  </a:srgbClr>
                </a:gs>
              </a:gsLst>
              <a:lin ang="5400000" scaled="1"/>
            </a:gradFill>
            <a:ln w="9525">
              <a:noFill/>
              <a:round/>
              <a:headEnd/>
              <a:tailEnd/>
            </a:ln>
            <a:effectLst/>
          </p:spPr>
          <p:txBody>
            <a:bodyPr wrap="none" anchor="ctr"/>
            <a:lstStyle/>
            <a:p>
              <a:endParaRPr lang="zh-CN" altLang="en-US">
                <a:ea typeface="宋体" charset="-122"/>
              </a:endParaRPr>
            </a:p>
          </p:txBody>
        </p:sp>
        <p:sp>
          <p:nvSpPr>
            <p:cNvPr id="15398"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endParaRPr lang="zh-CN" altLang="en-US">
                <a:ea typeface="宋体" charset="-122"/>
              </a:endParaRPr>
            </a:p>
          </p:txBody>
        </p:sp>
        <p:sp>
          <p:nvSpPr>
            <p:cNvPr id="15399"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endParaRPr lang="zh-CN" altLang="en-US">
                <a:ea typeface="宋体" charset="-122"/>
              </a:endParaRPr>
            </a:p>
          </p:txBody>
        </p:sp>
        <p:grpSp>
          <p:nvGrpSpPr>
            <p:cNvPr id="15400" name="Group 10"/>
            <p:cNvGrpSpPr>
              <a:grpSpLocks/>
            </p:cNvGrpSpPr>
            <p:nvPr/>
          </p:nvGrpSpPr>
          <p:grpSpPr bwMode="auto">
            <a:xfrm>
              <a:off x="1189" y="1296"/>
              <a:ext cx="405" cy="405"/>
              <a:chOff x="1289" y="582"/>
              <a:chExt cx="668" cy="668"/>
            </a:xfrm>
          </p:grpSpPr>
          <p:sp>
            <p:nvSpPr>
              <p:cNvPr id="15403" name="Oval 11"/>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ea typeface="宋体" charset="-122"/>
                </a:endParaRPr>
              </a:p>
            </p:txBody>
          </p:sp>
          <p:sp>
            <p:nvSpPr>
              <p:cNvPr id="15404" name="Oval 12"/>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5405"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5406" name="Oval 14"/>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5407" name="Oval 15"/>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headEnd/>
                <a:tailEnd/>
              </a:ln>
              <a:effectLst/>
            </p:spPr>
            <p:txBody>
              <a:bodyPr vert="eaVert" wrap="none" anchor="ctr"/>
              <a:lstStyle/>
              <a:p>
                <a:endParaRPr lang="zh-CN" altLang="en-US">
                  <a:ea typeface="宋体" charset="-122"/>
                </a:endParaRPr>
              </a:p>
            </p:txBody>
          </p:sp>
        </p:grpSp>
        <p:sp>
          <p:nvSpPr>
            <p:cNvPr id="15401" name="Text Box 16"/>
            <p:cNvSpPr txBox="1">
              <a:spLocks noChangeArrowheads="1"/>
            </p:cNvSpPr>
            <p:nvPr/>
          </p:nvSpPr>
          <p:spPr bwMode="gray">
            <a:xfrm>
              <a:off x="1276" y="1354"/>
              <a:ext cx="223" cy="288"/>
            </a:xfrm>
            <a:prstGeom prst="rect">
              <a:avLst/>
            </a:prstGeom>
            <a:noFill/>
            <a:ln w="9525" algn="ctr">
              <a:noFill/>
              <a:miter lim="800000"/>
              <a:headEnd/>
              <a:tailEnd/>
            </a:ln>
            <a:effectLst/>
          </p:spPr>
          <p:txBody>
            <a:bodyPr wrap="none">
              <a:spAutoFit/>
            </a:bodyPr>
            <a:lstStyle/>
            <a:p>
              <a:pPr algn="ctr"/>
              <a:r>
                <a:rPr lang="en-US" altLang="zh-CN" sz="2400">
                  <a:solidFill>
                    <a:srgbClr val="000000"/>
                  </a:solidFill>
                  <a:ea typeface="宋体" charset="-122"/>
                </a:rPr>
                <a:t>1</a:t>
              </a:r>
              <a:endParaRPr lang="en-US" altLang="zh-CN">
                <a:ea typeface="宋体" charset="-122"/>
              </a:endParaRPr>
            </a:p>
          </p:txBody>
        </p:sp>
        <p:sp>
          <p:nvSpPr>
            <p:cNvPr id="15402" name="Text Box 17"/>
            <p:cNvSpPr txBox="1">
              <a:spLocks noChangeArrowheads="1"/>
            </p:cNvSpPr>
            <p:nvPr/>
          </p:nvSpPr>
          <p:spPr bwMode="gray">
            <a:xfrm>
              <a:off x="768" y="1776"/>
              <a:ext cx="1296" cy="233"/>
            </a:xfrm>
            <a:prstGeom prst="rect">
              <a:avLst/>
            </a:prstGeom>
            <a:noFill/>
            <a:ln w="9525" algn="ctr">
              <a:noFill/>
              <a:miter lim="800000"/>
              <a:headEnd/>
              <a:tailEnd/>
            </a:ln>
            <a:effectLst/>
          </p:spPr>
          <p:txBody>
            <a:bodyPr>
              <a:spAutoFit/>
            </a:bodyPr>
            <a:lstStyle/>
            <a:p>
              <a:endParaRPr lang="en-US" altLang="zh-CN">
                <a:ea typeface="宋体" charset="-122"/>
              </a:endParaRPr>
            </a:p>
          </p:txBody>
        </p:sp>
      </p:grpSp>
      <p:grpSp>
        <p:nvGrpSpPr>
          <p:cNvPr id="15365" name="Group 18"/>
          <p:cNvGrpSpPr>
            <a:grpSpLocks/>
          </p:cNvGrpSpPr>
          <p:nvPr/>
        </p:nvGrpSpPr>
        <p:grpSpPr bwMode="auto">
          <a:xfrm>
            <a:off x="3581400" y="1908175"/>
            <a:ext cx="2166938" cy="4035425"/>
            <a:chOff x="2208" y="1296"/>
            <a:chExt cx="1365" cy="2542"/>
          </a:xfrm>
        </p:grpSpPr>
        <p:sp>
          <p:nvSpPr>
            <p:cNvPr id="15381"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endParaRPr lang="zh-CN" altLang="en-US">
                <a:ea typeface="宋体" charset="-122"/>
              </a:endParaRPr>
            </a:p>
          </p:txBody>
        </p:sp>
        <p:sp>
          <p:nvSpPr>
            <p:cNvPr id="15382"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a:effectLst/>
          </p:spPr>
          <p:txBody>
            <a:bodyPr wrap="none" anchor="ctr"/>
            <a:lstStyle/>
            <a:p>
              <a:endParaRPr lang="zh-CN" altLang="en-US">
                <a:ea typeface="宋体" charset="-122"/>
              </a:endParaRPr>
            </a:p>
          </p:txBody>
        </p:sp>
        <p:sp>
          <p:nvSpPr>
            <p:cNvPr id="15383"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a:effectLst/>
          </p:spPr>
          <p:txBody>
            <a:bodyPr wrap="none" anchor="ctr"/>
            <a:lstStyle/>
            <a:p>
              <a:endParaRPr lang="zh-CN" altLang="en-US">
                <a:ea typeface="宋体" charset="-122"/>
              </a:endParaRPr>
            </a:p>
          </p:txBody>
        </p:sp>
        <p:sp>
          <p:nvSpPr>
            <p:cNvPr id="15384" name="AutoShape 22"/>
            <p:cNvSpPr>
              <a:spLocks noChangeArrowheads="1"/>
            </p:cNvSpPr>
            <p:nvPr/>
          </p:nvSpPr>
          <p:spPr bwMode="gray">
            <a:xfrm>
              <a:off x="2240" y="1509"/>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a:effectLst/>
          </p:spPr>
          <p:txBody>
            <a:bodyPr wrap="none" anchor="ctr"/>
            <a:lstStyle/>
            <a:p>
              <a:endParaRPr lang="zh-CN" altLang="en-US">
                <a:ea typeface="宋体" charset="-122"/>
              </a:endParaRPr>
            </a:p>
          </p:txBody>
        </p:sp>
        <p:sp>
          <p:nvSpPr>
            <p:cNvPr id="15385" name="Oval 23"/>
            <p:cNvSpPr>
              <a:spLocks noChangeArrowheads="1"/>
            </p:cNvSpPr>
            <p:nvPr/>
          </p:nvSpPr>
          <p:spPr bwMode="gray">
            <a:xfrm>
              <a:off x="2677" y="1296"/>
              <a:ext cx="405" cy="405"/>
            </a:xfrm>
            <a:prstGeom prst="ellipse">
              <a:avLst/>
            </a:prstGeom>
            <a:solidFill>
              <a:srgbClr val="333333"/>
            </a:solidFill>
            <a:ln w="38100" algn="ctr">
              <a:noFill/>
              <a:round/>
              <a:headEnd/>
              <a:tailEnd/>
            </a:ln>
            <a:effectLst/>
          </p:spPr>
          <p:txBody>
            <a:bodyPr anchor="ctr">
              <a:spAutoFit/>
            </a:bodyPr>
            <a:lstStyle/>
            <a:p>
              <a:endParaRPr lang="zh-CN" altLang="en-US">
                <a:ea typeface="宋体" charset="-122"/>
              </a:endParaRPr>
            </a:p>
          </p:txBody>
        </p:sp>
        <p:sp>
          <p:nvSpPr>
            <p:cNvPr id="15386" name="Oval 24"/>
            <p:cNvSpPr>
              <a:spLocks noChangeArrowheads="1"/>
            </p:cNvSpPr>
            <p:nvPr/>
          </p:nvSpPr>
          <p:spPr bwMode="gray">
            <a:xfrm>
              <a:off x="2681" y="1299"/>
              <a:ext cx="392" cy="392"/>
            </a:xfrm>
            <a:prstGeom prst="ellipse">
              <a:avLst/>
            </a:prstGeom>
            <a:gradFill rotWithShape="1">
              <a:gsLst>
                <a:gs pos="0">
                  <a:srgbClr val="636869"/>
                </a:gs>
                <a:gs pos="100000">
                  <a:srgbClr val="D6E1E2"/>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5387"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F1F5F5"/>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5388" name="Oval 26"/>
            <p:cNvSpPr>
              <a:spLocks noChangeArrowheads="1"/>
            </p:cNvSpPr>
            <p:nvPr/>
          </p:nvSpPr>
          <p:spPr bwMode="gray">
            <a:xfrm>
              <a:off x="2690" y="1305"/>
              <a:ext cx="364" cy="357"/>
            </a:xfrm>
            <a:prstGeom prst="ellipse">
              <a:avLst/>
            </a:prstGeom>
            <a:gradFill rotWithShape="1">
              <a:gsLst>
                <a:gs pos="0">
                  <a:srgbClr val="AAB2B3"/>
                </a:gs>
                <a:gs pos="100000">
                  <a:srgbClr val="D6E1E2">
                    <a:alpha val="48000"/>
                  </a:srgbClr>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5389" name="Oval 27"/>
            <p:cNvSpPr>
              <a:spLocks noChangeArrowheads="1"/>
            </p:cNvSpPr>
            <p:nvPr/>
          </p:nvSpPr>
          <p:spPr bwMode="gray">
            <a:xfrm>
              <a:off x="2712" y="1315"/>
              <a:ext cx="323" cy="290"/>
            </a:xfrm>
            <a:prstGeom prst="ellipse">
              <a:avLst/>
            </a:prstGeom>
            <a:gradFill rotWithShape="1">
              <a:gsLst>
                <a:gs pos="0">
                  <a:srgbClr val="FFFFFF"/>
                </a:gs>
                <a:gs pos="100000">
                  <a:srgbClr val="D6E1E2">
                    <a:alpha val="37999"/>
                  </a:srgbClr>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5390" name="Text Box 28"/>
            <p:cNvSpPr txBox="1">
              <a:spLocks noChangeArrowheads="1"/>
            </p:cNvSpPr>
            <p:nvPr/>
          </p:nvSpPr>
          <p:spPr bwMode="gray">
            <a:xfrm>
              <a:off x="2764" y="1354"/>
              <a:ext cx="223" cy="288"/>
            </a:xfrm>
            <a:prstGeom prst="rect">
              <a:avLst/>
            </a:prstGeom>
            <a:noFill/>
            <a:ln w="9525" algn="ctr">
              <a:noFill/>
              <a:miter lim="800000"/>
              <a:headEnd/>
              <a:tailEnd/>
            </a:ln>
            <a:effectLst/>
          </p:spPr>
          <p:txBody>
            <a:bodyPr wrap="none">
              <a:spAutoFit/>
            </a:bodyPr>
            <a:lstStyle/>
            <a:p>
              <a:pPr algn="ctr"/>
              <a:r>
                <a:rPr lang="en-US" altLang="zh-CN" sz="2400">
                  <a:solidFill>
                    <a:srgbClr val="000000"/>
                  </a:solidFill>
                  <a:ea typeface="宋体" charset="-122"/>
                </a:rPr>
                <a:t>2</a:t>
              </a:r>
              <a:endParaRPr lang="en-US" altLang="zh-CN">
                <a:ea typeface="宋体" charset="-122"/>
              </a:endParaRPr>
            </a:p>
          </p:txBody>
        </p:sp>
        <p:sp>
          <p:nvSpPr>
            <p:cNvPr id="15391" name="Text Box 29"/>
            <p:cNvSpPr txBox="1">
              <a:spLocks noChangeArrowheads="1"/>
            </p:cNvSpPr>
            <p:nvPr/>
          </p:nvSpPr>
          <p:spPr bwMode="gray">
            <a:xfrm>
              <a:off x="2256" y="1776"/>
              <a:ext cx="1296" cy="233"/>
            </a:xfrm>
            <a:prstGeom prst="rect">
              <a:avLst/>
            </a:prstGeom>
            <a:noFill/>
            <a:ln w="9525" algn="ctr">
              <a:noFill/>
              <a:miter lim="800000"/>
              <a:headEnd/>
              <a:tailEnd/>
            </a:ln>
            <a:effectLst/>
          </p:spPr>
          <p:txBody>
            <a:bodyPr>
              <a:spAutoFit/>
            </a:bodyPr>
            <a:lstStyle/>
            <a:p>
              <a:endParaRPr lang="en-US" altLang="zh-CN">
                <a:ea typeface="宋体" charset="-122"/>
              </a:endParaRPr>
            </a:p>
          </p:txBody>
        </p:sp>
        <p:sp>
          <p:nvSpPr>
            <p:cNvPr id="15392"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endParaRPr lang="zh-CN" altLang="en-US">
                <a:ea typeface="宋体" charset="-122"/>
              </a:endParaRPr>
            </a:p>
          </p:txBody>
        </p:sp>
        <p:sp>
          <p:nvSpPr>
            <p:cNvPr id="15393"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endParaRPr lang="zh-CN" altLang="en-US">
                <a:ea typeface="宋体" charset="-122"/>
              </a:endParaRPr>
            </a:p>
          </p:txBody>
        </p:sp>
      </p:grpSp>
      <p:grpSp>
        <p:nvGrpSpPr>
          <p:cNvPr id="15366" name="Group 32"/>
          <p:cNvGrpSpPr>
            <a:grpSpLocks/>
          </p:cNvGrpSpPr>
          <p:nvPr/>
        </p:nvGrpSpPr>
        <p:grpSpPr bwMode="auto">
          <a:xfrm>
            <a:off x="5937250" y="1908175"/>
            <a:ext cx="2170113" cy="4035425"/>
            <a:chOff x="3692" y="1296"/>
            <a:chExt cx="1367" cy="2542"/>
          </a:xfrm>
        </p:grpSpPr>
        <p:sp>
          <p:nvSpPr>
            <p:cNvPr id="15367"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endParaRPr lang="zh-CN" altLang="en-US">
                <a:ea typeface="宋体" charset="-122"/>
              </a:endParaRPr>
            </a:p>
          </p:txBody>
        </p:sp>
        <p:sp>
          <p:nvSpPr>
            <p:cNvPr id="15368"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endParaRPr lang="zh-CN" altLang="en-US">
                <a:ea typeface="宋体" charset="-122"/>
              </a:endParaRPr>
            </a:p>
          </p:txBody>
        </p:sp>
        <p:sp>
          <p:nvSpPr>
            <p:cNvPr id="15369"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F2EDA6"/>
                </a:gs>
              </a:gsLst>
              <a:lin ang="5400000" scaled="1"/>
            </a:gradFill>
            <a:ln w="9525">
              <a:noFill/>
              <a:round/>
              <a:headEnd/>
              <a:tailEnd/>
            </a:ln>
            <a:effectLst/>
          </p:spPr>
          <p:txBody>
            <a:bodyPr wrap="none" anchor="ctr"/>
            <a:lstStyle/>
            <a:p>
              <a:endParaRPr lang="zh-CN" altLang="en-US">
                <a:ea typeface="宋体" charset="-122"/>
              </a:endParaRPr>
            </a:p>
          </p:txBody>
        </p:sp>
        <p:sp>
          <p:nvSpPr>
            <p:cNvPr id="15370" name="AutoShape 36"/>
            <p:cNvSpPr>
              <a:spLocks noChangeArrowheads="1"/>
            </p:cNvSpPr>
            <p:nvPr/>
          </p:nvSpPr>
          <p:spPr bwMode="gray">
            <a:xfrm>
              <a:off x="3728" y="1509"/>
              <a:ext cx="1304" cy="446"/>
            </a:xfrm>
            <a:prstGeom prst="roundRect">
              <a:avLst>
                <a:gd name="adj" fmla="val 50000"/>
              </a:avLst>
            </a:prstGeom>
            <a:gradFill rotWithShape="1">
              <a:gsLst>
                <a:gs pos="0">
                  <a:srgbClr val="F8F5CC"/>
                </a:gs>
                <a:gs pos="100000">
                  <a:srgbClr val="E9E065"/>
                </a:gs>
              </a:gsLst>
              <a:lin ang="5400000" scaled="1"/>
            </a:gradFill>
            <a:ln w="9525">
              <a:noFill/>
              <a:round/>
              <a:headEnd/>
              <a:tailEnd/>
            </a:ln>
            <a:effectLst/>
          </p:spPr>
          <p:txBody>
            <a:bodyPr wrap="none" anchor="ctr"/>
            <a:lstStyle/>
            <a:p>
              <a:endParaRPr lang="zh-CN" altLang="en-US">
                <a:ea typeface="宋体" charset="-122"/>
              </a:endParaRPr>
            </a:p>
          </p:txBody>
        </p:sp>
        <p:grpSp>
          <p:nvGrpSpPr>
            <p:cNvPr id="15371" name="Group 37"/>
            <p:cNvGrpSpPr>
              <a:grpSpLocks/>
            </p:cNvGrpSpPr>
            <p:nvPr/>
          </p:nvGrpSpPr>
          <p:grpSpPr bwMode="auto">
            <a:xfrm>
              <a:off x="4165" y="1296"/>
              <a:ext cx="405" cy="405"/>
              <a:chOff x="1289" y="582"/>
              <a:chExt cx="668" cy="668"/>
            </a:xfrm>
          </p:grpSpPr>
          <p:sp>
            <p:nvSpPr>
              <p:cNvPr id="15376" name="Oval 38"/>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endParaRPr lang="zh-CN" altLang="en-US">
                  <a:ea typeface="宋体" charset="-122"/>
                </a:endParaRPr>
              </a:p>
            </p:txBody>
          </p:sp>
          <p:sp>
            <p:nvSpPr>
              <p:cNvPr id="15377" name="Oval 39"/>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5378"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5379" name="Oval 41"/>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5380" name="Oval 42"/>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headEnd/>
                <a:tailEnd/>
              </a:ln>
              <a:effectLst/>
            </p:spPr>
            <p:txBody>
              <a:bodyPr vert="eaVert" wrap="none" anchor="ctr"/>
              <a:lstStyle/>
              <a:p>
                <a:endParaRPr lang="zh-CN" altLang="en-US">
                  <a:ea typeface="宋体" charset="-122"/>
                </a:endParaRPr>
              </a:p>
            </p:txBody>
          </p:sp>
        </p:grpSp>
        <p:sp>
          <p:nvSpPr>
            <p:cNvPr id="15372" name="Text Box 43"/>
            <p:cNvSpPr txBox="1">
              <a:spLocks noChangeArrowheads="1"/>
            </p:cNvSpPr>
            <p:nvPr/>
          </p:nvSpPr>
          <p:spPr bwMode="gray">
            <a:xfrm>
              <a:off x="4252" y="1354"/>
              <a:ext cx="223" cy="288"/>
            </a:xfrm>
            <a:prstGeom prst="rect">
              <a:avLst/>
            </a:prstGeom>
            <a:noFill/>
            <a:ln w="9525" algn="ctr">
              <a:noFill/>
              <a:miter lim="800000"/>
              <a:headEnd/>
              <a:tailEnd/>
            </a:ln>
            <a:effectLst/>
          </p:spPr>
          <p:txBody>
            <a:bodyPr wrap="none">
              <a:spAutoFit/>
            </a:bodyPr>
            <a:lstStyle/>
            <a:p>
              <a:pPr algn="ctr"/>
              <a:r>
                <a:rPr lang="en-US" altLang="zh-CN" sz="2400">
                  <a:solidFill>
                    <a:srgbClr val="000000"/>
                  </a:solidFill>
                  <a:ea typeface="宋体" charset="-122"/>
                </a:rPr>
                <a:t>3</a:t>
              </a:r>
              <a:endParaRPr lang="en-US" altLang="zh-CN">
                <a:ea typeface="宋体" charset="-122"/>
              </a:endParaRPr>
            </a:p>
          </p:txBody>
        </p:sp>
        <p:sp>
          <p:nvSpPr>
            <p:cNvPr id="15373" name="Text Box 44"/>
            <p:cNvSpPr txBox="1">
              <a:spLocks noChangeArrowheads="1"/>
            </p:cNvSpPr>
            <p:nvPr/>
          </p:nvSpPr>
          <p:spPr bwMode="gray">
            <a:xfrm>
              <a:off x="3744" y="1776"/>
              <a:ext cx="1296" cy="233"/>
            </a:xfrm>
            <a:prstGeom prst="rect">
              <a:avLst/>
            </a:prstGeom>
            <a:noFill/>
            <a:ln w="9525" algn="ctr">
              <a:noFill/>
              <a:miter lim="800000"/>
              <a:headEnd/>
              <a:tailEnd/>
            </a:ln>
            <a:effectLst/>
          </p:spPr>
          <p:txBody>
            <a:bodyPr>
              <a:spAutoFit/>
            </a:bodyPr>
            <a:lstStyle/>
            <a:p>
              <a:endParaRPr lang="en-US" altLang="zh-CN">
                <a:ea typeface="宋体" charset="-122"/>
              </a:endParaRPr>
            </a:p>
          </p:txBody>
        </p:sp>
        <p:sp>
          <p:nvSpPr>
            <p:cNvPr id="15374"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endParaRPr lang="zh-CN" altLang="en-US">
                <a:ea typeface="宋体" charset="-122"/>
              </a:endParaRPr>
            </a:p>
          </p:txBody>
        </p:sp>
        <p:sp>
          <p:nvSpPr>
            <p:cNvPr id="15375"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endParaRPr lang="zh-CN" altLang="en-US">
                <a:ea typeface="宋体" charset="-122"/>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Footer Placeholder 4"/>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ltLang="zh-CN"/>
              <a:t>Company Logo</a:t>
            </a:r>
          </a:p>
        </p:txBody>
      </p:sp>
      <p:sp>
        <p:nvSpPr>
          <p:cNvPr id="16387" name="Rectangle 2"/>
          <p:cNvSpPr>
            <a:spLocks noGrp="1" noChangeArrowheads="1"/>
          </p:cNvSpPr>
          <p:nvPr>
            <p:ph type="title"/>
          </p:nvPr>
        </p:nvSpPr>
        <p:spPr/>
        <p:txBody>
          <a:bodyPr/>
          <a:lstStyle/>
          <a:p>
            <a:pPr eaLnBrk="1" hangingPunct="1"/>
            <a:r>
              <a:rPr lang="en-US" altLang="zh-CN" sz="3600" smtClean="0">
                <a:ea typeface="宋体" charset="-122"/>
              </a:rPr>
              <a:t>Diagram</a:t>
            </a:r>
            <a:endParaRPr lang="en-US" altLang="zh-CN" sz="2000" smtClean="0">
              <a:ea typeface="宋体" charset="-122"/>
            </a:endParaRPr>
          </a:p>
        </p:txBody>
      </p:sp>
      <p:grpSp>
        <p:nvGrpSpPr>
          <p:cNvPr id="16388" name="Group 3"/>
          <p:cNvGrpSpPr>
            <a:grpSpLocks/>
          </p:cNvGrpSpPr>
          <p:nvPr/>
        </p:nvGrpSpPr>
        <p:grpSpPr bwMode="auto">
          <a:xfrm>
            <a:off x="0" y="3238500"/>
            <a:ext cx="9144000" cy="122238"/>
            <a:chOff x="0" y="1896"/>
            <a:chExt cx="5760" cy="120"/>
          </a:xfrm>
        </p:grpSpPr>
        <p:sp>
          <p:nvSpPr>
            <p:cNvPr id="16476" name="Rectangle 4"/>
            <p:cNvSpPr>
              <a:spLocks noChangeArrowheads="1"/>
            </p:cNvSpPr>
            <p:nvPr/>
          </p:nvSpPr>
          <p:spPr bwMode="gray">
            <a:xfrm>
              <a:off x="0" y="1896"/>
              <a:ext cx="5760" cy="47"/>
            </a:xfrm>
            <a:prstGeom prst="rect">
              <a:avLst/>
            </a:prstGeom>
            <a:gradFill rotWithShape="1">
              <a:gsLst>
                <a:gs pos="0">
                  <a:srgbClr val="808080"/>
                </a:gs>
                <a:gs pos="100000">
                  <a:srgbClr val="ECECEC"/>
                </a:gs>
              </a:gsLst>
              <a:lin ang="5400000" scaled="1"/>
            </a:gradFill>
            <a:ln w="9525" algn="ctr">
              <a:noFill/>
              <a:miter lim="800000"/>
              <a:headEnd/>
              <a:tailEnd/>
            </a:ln>
            <a:effectLst/>
          </p:spPr>
          <p:txBody>
            <a:bodyPr wrap="none" anchor="ctr"/>
            <a:lstStyle/>
            <a:p>
              <a:endParaRPr lang="zh-CN" altLang="en-US">
                <a:ea typeface="宋体" charset="-122"/>
              </a:endParaRPr>
            </a:p>
          </p:txBody>
        </p:sp>
        <p:sp>
          <p:nvSpPr>
            <p:cNvPr id="16477" name="Rectangle 5"/>
            <p:cNvSpPr>
              <a:spLocks noChangeArrowheads="1"/>
            </p:cNvSpPr>
            <p:nvPr/>
          </p:nvSpPr>
          <p:spPr bwMode="gray">
            <a:xfrm>
              <a:off x="0" y="1942"/>
              <a:ext cx="5760" cy="74"/>
            </a:xfrm>
            <a:prstGeom prst="rect">
              <a:avLst/>
            </a:prstGeom>
            <a:gradFill rotWithShape="1">
              <a:gsLst>
                <a:gs pos="0">
                  <a:srgbClr val="CFCFCF"/>
                </a:gs>
                <a:gs pos="100000">
                  <a:srgbClr val="5F5F5F"/>
                </a:gs>
              </a:gsLst>
              <a:lin ang="5400000" scaled="1"/>
            </a:gradFill>
            <a:ln w="9525" algn="ctr">
              <a:noFill/>
              <a:miter lim="800000"/>
              <a:headEnd/>
              <a:tailEnd/>
            </a:ln>
            <a:effectLst/>
          </p:spPr>
          <p:txBody>
            <a:bodyPr wrap="none" anchor="ctr"/>
            <a:lstStyle/>
            <a:p>
              <a:endParaRPr lang="zh-CN" altLang="en-US">
                <a:ea typeface="宋体" charset="-122"/>
              </a:endParaRPr>
            </a:p>
          </p:txBody>
        </p:sp>
      </p:grpSp>
      <p:grpSp>
        <p:nvGrpSpPr>
          <p:cNvPr id="16389" name="Group 6"/>
          <p:cNvGrpSpPr>
            <a:grpSpLocks/>
          </p:cNvGrpSpPr>
          <p:nvPr/>
        </p:nvGrpSpPr>
        <p:grpSpPr bwMode="auto">
          <a:xfrm rot="3877067">
            <a:off x="4460082" y="4310856"/>
            <a:ext cx="2273300" cy="858837"/>
            <a:chOff x="2290" y="2725"/>
            <a:chExt cx="1832" cy="713"/>
          </a:xfrm>
        </p:grpSpPr>
        <p:grpSp>
          <p:nvGrpSpPr>
            <p:cNvPr id="16470" name="Group 7"/>
            <p:cNvGrpSpPr>
              <a:grpSpLocks/>
            </p:cNvGrpSpPr>
            <p:nvPr/>
          </p:nvGrpSpPr>
          <p:grpSpPr bwMode="auto">
            <a:xfrm>
              <a:off x="2290" y="3030"/>
              <a:ext cx="1832" cy="408"/>
              <a:chOff x="2290" y="3030"/>
              <a:chExt cx="1832" cy="408"/>
            </a:xfrm>
          </p:grpSpPr>
          <p:sp>
            <p:nvSpPr>
              <p:cNvPr id="16474" name="Freeform 8"/>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w="0">
                <a:noFill/>
                <a:prstDash val="solid"/>
                <a:round/>
                <a:headEnd/>
                <a:tailEnd/>
              </a:ln>
            </p:spPr>
            <p:txBody>
              <a:bodyPr/>
              <a:lstStyle/>
              <a:p>
                <a:endParaRPr lang="en-US"/>
              </a:p>
            </p:txBody>
          </p:sp>
          <p:sp>
            <p:nvSpPr>
              <p:cNvPr id="16475" name="Freeform 9"/>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prstDash val="solid"/>
                <a:round/>
                <a:headEnd/>
                <a:tailEnd/>
              </a:ln>
            </p:spPr>
            <p:txBody>
              <a:bodyPr/>
              <a:lstStyle/>
              <a:p>
                <a:endParaRPr lang="en-US"/>
              </a:p>
            </p:txBody>
          </p:sp>
        </p:grpSp>
        <p:grpSp>
          <p:nvGrpSpPr>
            <p:cNvPr id="16471" name="Group 10"/>
            <p:cNvGrpSpPr>
              <a:grpSpLocks/>
            </p:cNvGrpSpPr>
            <p:nvPr/>
          </p:nvGrpSpPr>
          <p:grpSpPr bwMode="auto">
            <a:xfrm flipV="1">
              <a:off x="2290" y="2725"/>
              <a:ext cx="1406" cy="313"/>
              <a:chOff x="2290" y="3030"/>
              <a:chExt cx="1832" cy="408"/>
            </a:xfrm>
          </p:grpSpPr>
          <p:sp>
            <p:nvSpPr>
              <p:cNvPr id="16472" name="Freeform 11"/>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w="0">
                <a:noFill/>
                <a:prstDash val="solid"/>
                <a:round/>
                <a:headEnd/>
                <a:tailEnd/>
              </a:ln>
            </p:spPr>
            <p:txBody>
              <a:bodyPr/>
              <a:lstStyle/>
              <a:p>
                <a:endParaRPr lang="en-US"/>
              </a:p>
            </p:txBody>
          </p:sp>
          <p:sp>
            <p:nvSpPr>
              <p:cNvPr id="16473" name="Freeform 12"/>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prstDash val="solid"/>
                <a:round/>
                <a:headEnd/>
                <a:tailEnd/>
              </a:ln>
            </p:spPr>
            <p:txBody>
              <a:bodyPr/>
              <a:lstStyle/>
              <a:p>
                <a:endParaRPr lang="en-US"/>
              </a:p>
            </p:txBody>
          </p:sp>
        </p:grpSp>
      </p:grpSp>
      <p:grpSp>
        <p:nvGrpSpPr>
          <p:cNvPr id="16390" name="Group 13"/>
          <p:cNvGrpSpPr>
            <a:grpSpLocks/>
          </p:cNvGrpSpPr>
          <p:nvPr/>
        </p:nvGrpSpPr>
        <p:grpSpPr bwMode="auto">
          <a:xfrm>
            <a:off x="4313238" y="2686050"/>
            <a:ext cx="1270000" cy="1308100"/>
            <a:chOff x="2789" y="1625"/>
            <a:chExt cx="907" cy="907"/>
          </a:xfrm>
        </p:grpSpPr>
        <p:sp>
          <p:nvSpPr>
            <p:cNvPr id="16460" name="Oval 14"/>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w="38100" algn="ctr">
              <a:noFill/>
              <a:round/>
              <a:headEnd/>
              <a:tailEnd/>
            </a:ln>
            <a:effectLst/>
          </p:spPr>
          <p:txBody>
            <a:bodyPr wrap="none" anchor="ctr">
              <a:spAutoFit/>
            </a:bodyPr>
            <a:lstStyle/>
            <a:p>
              <a:endParaRPr lang="zh-CN" altLang="en-US">
                <a:ea typeface="宋体" charset="-122"/>
              </a:endParaRPr>
            </a:p>
          </p:txBody>
        </p:sp>
        <p:sp>
          <p:nvSpPr>
            <p:cNvPr id="16461" name="Oval 15"/>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a:effectLst/>
          </p:spPr>
          <p:txBody>
            <a:bodyPr wrap="none" anchor="ctr">
              <a:spAutoFit/>
            </a:bodyPr>
            <a:lstStyle/>
            <a:p>
              <a:endParaRPr lang="zh-CN" altLang="en-US">
                <a:ea typeface="宋体" charset="-122"/>
              </a:endParaRPr>
            </a:p>
          </p:txBody>
        </p:sp>
        <p:sp>
          <p:nvSpPr>
            <p:cNvPr id="16462" name="Oval 16"/>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a:effectLst/>
          </p:spPr>
          <p:txBody>
            <a:bodyPr anchor="ctr">
              <a:spAutoFit/>
            </a:bodyPr>
            <a:lstStyle/>
            <a:p>
              <a:endParaRPr lang="zh-CN" altLang="en-US">
                <a:ea typeface="宋体" charset="-122"/>
              </a:endParaRPr>
            </a:p>
          </p:txBody>
        </p:sp>
        <p:sp>
          <p:nvSpPr>
            <p:cNvPr id="16463" name="Oval 17"/>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w="38100" algn="ctr">
              <a:noFill/>
              <a:round/>
              <a:headEnd/>
              <a:tailEnd/>
            </a:ln>
            <a:effectLst/>
          </p:spPr>
          <p:txBody>
            <a:bodyPr anchor="ctr">
              <a:spAutoFit/>
            </a:bodyPr>
            <a:lstStyle/>
            <a:p>
              <a:endParaRPr lang="zh-CN" altLang="en-US">
                <a:ea typeface="宋体" charset="-122"/>
              </a:endParaRPr>
            </a:p>
          </p:txBody>
        </p:sp>
        <p:sp>
          <p:nvSpPr>
            <p:cNvPr id="16464" name="Oval 18"/>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zh-CN" altLang="en-US">
                <a:ea typeface="宋体" charset="-122"/>
              </a:endParaRPr>
            </a:p>
          </p:txBody>
        </p:sp>
        <p:grpSp>
          <p:nvGrpSpPr>
            <p:cNvPr id="16465" name="Group 19"/>
            <p:cNvGrpSpPr>
              <a:grpSpLocks/>
            </p:cNvGrpSpPr>
            <p:nvPr/>
          </p:nvGrpSpPr>
          <p:grpSpPr bwMode="auto">
            <a:xfrm>
              <a:off x="2899" y="1735"/>
              <a:ext cx="687" cy="688"/>
              <a:chOff x="4166" y="1706"/>
              <a:chExt cx="1252" cy="1252"/>
            </a:xfrm>
          </p:grpSpPr>
          <p:sp>
            <p:nvSpPr>
              <p:cNvPr id="16466" name="Oval 20"/>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6467" name="Oval 21"/>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6468" name="Oval 22"/>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6469" name="Oval 23"/>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a:effectLst/>
            </p:spPr>
            <p:txBody>
              <a:bodyPr vert="eaVert" wrap="none" anchor="ctr"/>
              <a:lstStyle/>
              <a:p>
                <a:endParaRPr lang="zh-CN" altLang="en-US">
                  <a:ea typeface="宋体" charset="-122"/>
                </a:endParaRPr>
              </a:p>
            </p:txBody>
          </p:sp>
        </p:grpSp>
      </p:grpSp>
      <p:grpSp>
        <p:nvGrpSpPr>
          <p:cNvPr id="16391" name="Group 24"/>
          <p:cNvGrpSpPr>
            <a:grpSpLocks/>
          </p:cNvGrpSpPr>
          <p:nvPr/>
        </p:nvGrpSpPr>
        <p:grpSpPr bwMode="auto">
          <a:xfrm rot="3877067">
            <a:off x="6426994" y="4377531"/>
            <a:ext cx="2273300" cy="858838"/>
            <a:chOff x="2290" y="2725"/>
            <a:chExt cx="1832" cy="713"/>
          </a:xfrm>
        </p:grpSpPr>
        <p:grpSp>
          <p:nvGrpSpPr>
            <p:cNvPr id="16454" name="Group 25"/>
            <p:cNvGrpSpPr>
              <a:grpSpLocks/>
            </p:cNvGrpSpPr>
            <p:nvPr/>
          </p:nvGrpSpPr>
          <p:grpSpPr bwMode="auto">
            <a:xfrm>
              <a:off x="2290" y="3030"/>
              <a:ext cx="1832" cy="408"/>
              <a:chOff x="2290" y="3030"/>
              <a:chExt cx="1832" cy="408"/>
            </a:xfrm>
          </p:grpSpPr>
          <p:sp>
            <p:nvSpPr>
              <p:cNvPr id="16458" name="Freeform 26"/>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0066FF"/>
              </a:solidFill>
              <a:ln w="0">
                <a:noFill/>
                <a:prstDash val="solid"/>
                <a:round/>
                <a:headEnd/>
                <a:tailEnd/>
              </a:ln>
            </p:spPr>
            <p:txBody>
              <a:bodyPr/>
              <a:lstStyle/>
              <a:p>
                <a:endParaRPr lang="en-US"/>
              </a:p>
            </p:txBody>
          </p:sp>
          <p:sp>
            <p:nvSpPr>
              <p:cNvPr id="16459" name="Freeform 27"/>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prstDash val="solid"/>
                <a:round/>
                <a:headEnd/>
                <a:tailEnd/>
              </a:ln>
            </p:spPr>
            <p:txBody>
              <a:bodyPr/>
              <a:lstStyle/>
              <a:p>
                <a:endParaRPr lang="en-US"/>
              </a:p>
            </p:txBody>
          </p:sp>
        </p:grpSp>
        <p:grpSp>
          <p:nvGrpSpPr>
            <p:cNvPr id="16455" name="Group 28"/>
            <p:cNvGrpSpPr>
              <a:grpSpLocks/>
            </p:cNvGrpSpPr>
            <p:nvPr/>
          </p:nvGrpSpPr>
          <p:grpSpPr bwMode="auto">
            <a:xfrm flipV="1">
              <a:off x="2290" y="2725"/>
              <a:ext cx="1406" cy="313"/>
              <a:chOff x="2290" y="3030"/>
              <a:chExt cx="1832" cy="408"/>
            </a:xfrm>
          </p:grpSpPr>
          <p:sp>
            <p:nvSpPr>
              <p:cNvPr id="16456" name="Freeform 29"/>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699FF"/>
              </a:solidFill>
              <a:ln w="0">
                <a:noFill/>
                <a:prstDash val="solid"/>
                <a:round/>
                <a:headEnd/>
                <a:tailEnd/>
              </a:ln>
            </p:spPr>
            <p:txBody>
              <a:bodyPr/>
              <a:lstStyle/>
              <a:p>
                <a:endParaRPr lang="en-US"/>
              </a:p>
            </p:txBody>
          </p:sp>
          <p:sp>
            <p:nvSpPr>
              <p:cNvPr id="16457" name="Freeform 30"/>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prstDash val="solid"/>
                <a:round/>
                <a:headEnd/>
                <a:tailEnd/>
              </a:ln>
            </p:spPr>
            <p:txBody>
              <a:bodyPr/>
              <a:lstStyle/>
              <a:p>
                <a:endParaRPr lang="en-US"/>
              </a:p>
            </p:txBody>
          </p:sp>
        </p:grpSp>
      </p:grpSp>
      <p:sp>
        <p:nvSpPr>
          <p:cNvPr id="16392" name="Oval 31"/>
          <p:cNvSpPr>
            <a:spLocks noChangeArrowheads="1"/>
          </p:cNvSpPr>
          <p:nvPr/>
        </p:nvSpPr>
        <p:spPr bwMode="gray">
          <a:xfrm>
            <a:off x="6089650" y="2541588"/>
            <a:ext cx="1524000" cy="1568450"/>
          </a:xfrm>
          <a:prstGeom prst="ellipse">
            <a:avLst/>
          </a:prstGeom>
          <a:gradFill rotWithShape="1">
            <a:gsLst>
              <a:gs pos="0">
                <a:srgbClr val="FFFFFF"/>
              </a:gs>
              <a:gs pos="50000">
                <a:srgbClr val="3399FF"/>
              </a:gs>
              <a:gs pos="100000">
                <a:srgbClr val="FFFFFF"/>
              </a:gs>
            </a:gsLst>
            <a:lin ang="2700000" scaled="1"/>
          </a:gradFill>
          <a:ln w="38100" algn="ctr">
            <a:noFill/>
            <a:round/>
            <a:headEnd/>
            <a:tailEnd/>
          </a:ln>
          <a:effectLst/>
        </p:spPr>
        <p:txBody>
          <a:bodyPr wrap="none" anchor="ctr">
            <a:spAutoFit/>
          </a:bodyPr>
          <a:lstStyle/>
          <a:p>
            <a:endParaRPr lang="zh-CN" altLang="en-US">
              <a:ea typeface="宋体" charset="-122"/>
            </a:endParaRPr>
          </a:p>
        </p:txBody>
      </p:sp>
      <p:sp>
        <p:nvSpPr>
          <p:cNvPr id="16393" name="Oval 32"/>
          <p:cNvSpPr>
            <a:spLocks noChangeArrowheads="1"/>
          </p:cNvSpPr>
          <p:nvPr/>
        </p:nvSpPr>
        <p:spPr bwMode="gray">
          <a:xfrm>
            <a:off x="6089650" y="2541588"/>
            <a:ext cx="1524000" cy="1568450"/>
          </a:xfrm>
          <a:prstGeom prst="ellipse">
            <a:avLst/>
          </a:prstGeom>
          <a:gradFill rotWithShape="1">
            <a:gsLst>
              <a:gs pos="0">
                <a:srgbClr val="3399FF">
                  <a:alpha val="32001"/>
                </a:srgbClr>
              </a:gs>
              <a:gs pos="100000">
                <a:srgbClr val="000000">
                  <a:alpha val="89998"/>
                </a:srgbClr>
              </a:gs>
            </a:gsLst>
            <a:lin ang="2700000" scaled="1"/>
          </a:gradFill>
          <a:ln w="38100" algn="ctr">
            <a:noFill/>
            <a:round/>
            <a:headEnd/>
            <a:tailEnd/>
          </a:ln>
          <a:effectLst/>
        </p:spPr>
        <p:txBody>
          <a:bodyPr wrap="none" anchor="ctr">
            <a:spAutoFit/>
          </a:bodyPr>
          <a:lstStyle/>
          <a:p>
            <a:endParaRPr lang="zh-CN" altLang="en-US">
              <a:ea typeface="宋体" charset="-122"/>
            </a:endParaRPr>
          </a:p>
        </p:txBody>
      </p:sp>
      <p:sp>
        <p:nvSpPr>
          <p:cNvPr id="16394" name="Oval 33"/>
          <p:cNvSpPr>
            <a:spLocks noChangeArrowheads="1"/>
          </p:cNvSpPr>
          <p:nvPr/>
        </p:nvSpPr>
        <p:spPr bwMode="gray">
          <a:xfrm>
            <a:off x="6191250" y="2644775"/>
            <a:ext cx="1323975" cy="1362075"/>
          </a:xfrm>
          <a:prstGeom prst="ellipse">
            <a:avLst/>
          </a:prstGeom>
          <a:gradFill rotWithShape="1">
            <a:gsLst>
              <a:gs pos="0">
                <a:srgbClr val="1C538A"/>
              </a:gs>
              <a:gs pos="50000">
                <a:srgbClr val="3399FF"/>
              </a:gs>
              <a:gs pos="100000">
                <a:srgbClr val="1C538A"/>
              </a:gs>
            </a:gsLst>
            <a:lin ang="18900000" scaled="1"/>
          </a:gradFill>
          <a:ln w="38100" algn="ctr">
            <a:noFill/>
            <a:round/>
            <a:headEnd/>
            <a:tailEnd/>
          </a:ln>
          <a:effectLst/>
        </p:spPr>
        <p:txBody>
          <a:bodyPr anchor="ctr">
            <a:spAutoFit/>
          </a:bodyPr>
          <a:lstStyle/>
          <a:p>
            <a:endParaRPr lang="zh-CN" altLang="en-US">
              <a:ea typeface="宋体" charset="-122"/>
            </a:endParaRPr>
          </a:p>
        </p:txBody>
      </p:sp>
      <p:sp>
        <p:nvSpPr>
          <p:cNvPr id="16395" name="Oval 34"/>
          <p:cNvSpPr>
            <a:spLocks noChangeArrowheads="1"/>
          </p:cNvSpPr>
          <p:nvPr/>
        </p:nvSpPr>
        <p:spPr bwMode="gray">
          <a:xfrm>
            <a:off x="6192838" y="2647950"/>
            <a:ext cx="1323975" cy="1362075"/>
          </a:xfrm>
          <a:prstGeom prst="ellipse">
            <a:avLst/>
          </a:prstGeom>
          <a:gradFill rotWithShape="1">
            <a:gsLst>
              <a:gs pos="0">
                <a:srgbClr val="2061A2"/>
              </a:gs>
              <a:gs pos="100000">
                <a:srgbClr val="3399FF">
                  <a:alpha val="0"/>
                </a:srgbClr>
              </a:gs>
            </a:gsLst>
            <a:lin ang="2700000" scaled="1"/>
          </a:gradFill>
          <a:ln w="38100" algn="ctr">
            <a:noFill/>
            <a:round/>
            <a:headEnd/>
            <a:tailEnd/>
          </a:ln>
          <a:effectLst/>
        </p:spPr>
        <p:txBody>
          <a:bodyPr anchor="ctr">
            <a:spAutoFit/>
          </a:bodyPr>
          <a:lstStyle/>
          <a:p>
            <a:endParaRPr lang="zh-CN" altLang="en-US">
              <a:ea typeface="宋体" charset="-122"/>
            </a:endParaRPr>
          </a:p>
        </p:txBody>
      </p:sp>
      <p:sp>
        <p:nvSpPr>
          <p:cNvPr id="16396" name="Oval 35"/>
          <p:cNvSpPr>
            <a:spLocks noChangeArrowheads="1"/>
          </p:cNvSpPr>
          <p:nvPr/>
        </p:nvSpPr>
        <p:spPr bwMode="gray">
          <a:xfrm>
            <a:off x="6256338" y="2713038"/>
            <a:ext cx="1192212" cy="1225550"/>
          </a:xfrm>
          <a:prstGeom prst="ellipse">
            <a:avLst/>
          </a:prstGeom>
          <a:solidFill>
            <a:srgbClr val="000000"/>
          </a:solidFill>
          <a:ln w="38100" algn="ctr">
            <a:noFill/>
            <a:round/>
            <a:headEnd/>
            <a:tailEnd/>
          </a:ln>
          <a:effectLst/>
        </p:spPr>
        <p:txBody>
          <a:bodyPr anchor="ctr">
            <a:spAutoFit/>
          </a:bodyPr>
          <a:lstStyle/>
          <a:p>
            <a:endParaRPr lang="zh-CN" altLang="en-US">
              <a:ea typeface="宋体" charset="-122"/>
            </a:endParaRPr>
          </a:p>
        </p:txBody>
      </p:sp>
      <p:grpSp>
        <p:nvGrpSpPr>
          <p:cNvPr id="16397" name="Group 36"/>
          <p:cNvGrpSpPr>
            <a:grpSpLocks/>
          </p:cNvGrpSpPr>
          <p:nvPr/>
        </p:nvGrpSpPr>
        <p:grpSpPr bwMode="auto">
          <a:xfrm>
            <a:off x="6275388" y="2732088"/>
            <a:ext cx="1155700" cy="1189037"/>
            <a:chOff x="4166" y="1706"/>
            <a:chExt cx="1252" cy="1252"/>
          </a:xfrm>
        </p:grpSpPr>
        <p:sp>
          <p:nvSpPr>
            <p:cNvPr id="16450" name="Oval 37"/>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6451" name="Oval 38"/>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6452" name="Oval 39"/>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6453" name="Oval 40"/>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a:effectLst/>
          </p:spPr>
          <p:txBody>
            <a:bodyPr vert="eaVert" wrap="none" anchor="ctr"/>
            <a:lstStyle/>
            <a:p>
              <a:endParaRPr lang="zh-CN" altLang="en-US">
                <a:ea typeface="宋体" charset="-122"/>
              </a:endParaRPr>
            </a:p>
          </p:txBody>
        </p:sp>
      </p:grpSp>
      <p:grpSp>
        <p:nvGrpSpPr>
          <p:cNvPr id="16398" name="Group 41"/>
          <p:cNvGrpSpPr>
            <a:grpSpLocks/>
          </p:cNvGrpSpPr>
          <p:nvPr/>
        </p:nvGrpSpPr>
        <p:grpSpPr bwMode="auto">
          <a:xfrm rot="3877067">
            <a:off x="2655094" y="4310856"/>
            <a:ext cx="2273300" cy="858838"/>
            <a:chOff x="2290" y="2725"/>
            <a:chExt cx="1832" cy="713"/>
          </a:xfrm>
        </p:grpSpPr>
        <p:grpSp>
          <p:nvGrpSpPr>
            <p:cNvPr id="16444" name="Group 42"/>
            <p:cNvGrpSpPr>
              <a:grpSpLocks/>
            </p:cNvGrpSpPr>
            <p:nvPr/>
          </p:nvGrpSpPr>
          <p:grpSpPr bwMode="auto">
            <a:xfrm>
              <a:off x="2290" y="3030"/>
              <a:ext cx="1832" cy="408"/>
              <a:chOff x="2290" y="3030"/>
              <a:chExt cx="1832" cy="408"/>
            </a:xfrm>
          </p:grpSpPr>
          <p:sp>
            <p:nvSpPr>
              <p:cNvPr id="16448" name="Freeform 43"/>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w="0">
                <a:noFill/>
                <a:prstDash val="solid"/>
                <a:round/>
                <a:headEnd/>
                <a:tailEnd/>
              </a:ln>
            </p:spPr>
            <p:txBody>
              <a:bodyPr/>
              <a:lstStyle/>
              <a:p>
                <a:endParaRPr lang="en-US"/>
              </a:p>
            </p:txBody>
          </p:sp>
          <p:sp>
            <p:nvSpPr>
              <p:cNvPr id="16449" name="Freeform 44"/>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prstDash val="solid"/>
                <a:round/>
                <a:headEnd/>
                <a:tailEnd/>
              </a:ln>
            </p:spPr>
            <p:txBody>
              <a:bodyPr/>
              <a:lstStyle/>
              <a:p>
                <a:endParaRPr lang="en-US"/>
              </a:p>
            </p:txBody>
          </p:sp>
        </p:grpSp>
        <p:grpSp>
          <p:nvGrpSpPr>
            <p:cNvPr id="16445" name="Group 45"/>
            <p:cNvGrpSpPr>
              <a:grpSpLocks/>
            </p:cNvGrpSpPr>
            <p:nvPr/>
          </p:nvGrpSpPr>
          <p:grpSpPr bwMode="auto">
            <a:xfrm flipV="1">
              <a:off x="2290" y="2725"/>
              <a:ext cx="1406" cy="313"/>
              <a:chOff x="2290" y="3030"/>
              <a:chExt cx="1832" cy="408"/>
            </a:xfrm>
          </p:grpSpPr>
          <p:sp>
            <p:nvSpPr>
              <p:cNvPr id="16446" name="Freeform 46"/>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w="0">
                <a:noFill/>
                <a:prstDash val="solid"/>
                <a:round/>
                <a:headEnd/>
                <a:tailEnd/>
              </a:ln>
            </p:spPr>
            <p:txBody>
              <a:bodyPr/>
              <a:lstStyle/>
              <a:p>
                <a:endParaRPr lang="en-US"/>
              </a:p>
            </p:txBody>
          </p:sp>
          <p:sp>
            <p:nvSpPr>
              <p:cNvPr id="16447" name="Freeform 47"/>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prstDash val="solid"/>
                <a:round/>
                <a:headEnd/>
                <a:tailEnd/>
              </a:ln>
            </p:spPr>
            <p:txBody>
              <a:bodyPr/>
              <a:lstStyle/>
              <a:p>
                <a:endParaRPr lang="en-US"/>
              </a:p>
            </p:txBody>
          </p:sp>
        </p:grpSp>
      </p:grpSp>
      <p:grpSp>
        <p:nvGrpSpPr>
          <p:cNvPr id="16399" name="Group 48"/>
          <p:cNvGrpSpPr>
            <a:grpSpLocks/>
          </p:cNvGrpSpPr>
          <p:nvPr/>
        </p:nvGrpSpPr>
        <p:grpSpPr bwMode="auto">
          <a:xfrm>
            <a:off x="2509838" y="2686050"/>
            <a:ext cx="1268412" cy="1308100"/>
            <a:chOff x="2789" y="1625"/>
            <a:chExt cx="907" cy="907"/>
          </a:xfrm>
        </p:grpSpPr>
        <p:sp>
          <p:nvSpPr>
            <p:cNvPr id="16434" name="Oval 49"/>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w="38100" algn="ctr">
              <a:noFill/>
              <a:round/>
              <a:headEnd/>
              <a:tailEnd/>
            </a:ln>
            <a:effectLst/>
          </p:spPr>
          <p:txBody>
            <a:bodyPr wrap="none" anchor="ctr">
              <a:spAutoFit/>
            </a:bodyPr>
            <a:lstStyle/>
            <a:p>
              <a:endParaRPr lang="zh-CN" altLang="en-US">
                <a:ea typeface="宋体" charset="-122"/>
              </a:endParaRPr>
            </a:p>
          </p:txBody>
        </p:sp>
        <p:sp>
          <p:nvSpPr>
            <p:cNvPr id="16435" name="Oval 50"/>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a:effectLst/>
          </p:spPr>
          <p:txBody>
            <a:bodyPr wrap="none" anchor="ctr">
              <a:spAutoFit/>
            </a:bodyPr>
            <a:lstStyle/>
            <a:p>
              <a:endParaRPr lang="zh-CN" altLang="en-US">
                <a:ea typeface="宋体" charset="-122"/>
              </a:endParaRPr>
            </a:p>
          </p:txBody>
        </p:sp>
        <p:sp>
          <p:nvSpPr>
            <p:cNvPr id="16436" name="Oval 51"/>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a:effectLst/>
          </p:spPr>
          <p:txBody>
            <a:bodyPr anchor="ctr">
              <a:spAutoFit/>
            </a:bodyPr>
            <a:lstStyle/>
            <a:p>
              <a:endParaRPr lang="zh-CN" altLang="en-US">
                <a:ea typeface="宋体" charset="-122"/>
              </a:endParaRPr>
            </a:p>
          </p:txBody>
        </p:sp>
        <p:sp>
          <p:nvSpPr>
            <p:cNvPr id="16437" name="Oval 52"/>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w="38100" algn="ctr">
              <a:noFill/>
              <a:round/>
              <a:headEnd/>
              <a:tailEnd/>
            </a:ln>
            <a:effectLst/>
          </p:spPr>
          <p:txBody>
            <a:bodyPr anchor="ctr">
              <a:spAutoFit/>
            </a:bodyPr>
            <a:lstStyle/>
            <a:p>
              <a:endParaRPr lang="zh-CN" altLang="en-US">
                <a:ea typeface="宋体" charset="-122"/>
              </a:endParaRPr>
            </a:p>
          </p:txBody>
        </p:sp>
        <p:sp>
          <p:nvSpPr>
            <p:cNvPr id="16438" name="Oval 53"/>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zh-CN" altLang="en-US">
                <a:ea typeface="宋体" charset="-122"/>
              </a:endParaRPr>
            </a:p>
          </p:txBody>
        </p:sp>
        <p:grpSp>
          <p:nvGrpSpPr>
            <p:cNvPr id="16439" name="Group 54"/>
            <p:cNvGrpSpPr>
              <a:grpSpLocks/>
            </p:cNvGrpSpPr>
            <p:nvPr/>
          </p:nvGrpSpPr>
          <p:grpSpPr bwMode="auto">
            <a:xfrm>
              <a:off x="2899" y="1735"/>
              <a:ext cx="687" cy="688"/>
              <a:chOff x="4166" y="1706"/>
              <a:chExt cx="1252" cy="1252"/>
            </a:xfrm>
          </p:grpSpPr>
          <p:sp>
            <p:nvSpPr>
              <p:cNvPr id="16440" name="Oval 55"/>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6441" name="Oval 56"/>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6442" name="Oval 57"/>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6443" name="Oval 58"/>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a:effectLst/>
            </p:spPr>
            <p:txBody>
              <a:bodyPr vert="eaVert" wrap="none" anchor="ctr"/>
              <a:lstStyle/>
              <a:p>
                <a:endParaRPr lang="zh-CN" altLang="en-US">
                  <a:ea typeface="宋体" charset="-122"/>
                </a:endParaRPr>
              </a:p>
            </p:txBody>
          </p:sp>
        </p:grpSp>
      </p:grpSp>
      <p:grpSp>
        <p:nvGrpSpPr>
          <p:cNvPr id="16400" name="Group 59"/>
          <p:cNvGrpSpPr>
            <a:grpSpLocks/>
          </p:cNvGrpSpPr>
          <p:nvPr/>
        </p:nvGrpSpPr>
        <p:grpSpPr bwMode="auto">
          <a:xfrm rot="3877067">
            <a:off x="908844" y="4310856"/>
            <a:ext cx="2273300" cy="858838"/>
            <a:chOff x="2290" y="2725"/>
            <a:chExt cx="1832" cy="713"/>
          </a:xfrm>
        </p:grpSpPr>
        <p:grpSp>
          <p:nvGrpSpPr>
            <p:cNvPr id="16428" name="Group 60"/>
            <p:cNvGrpSpPr>
              <a:grpSpLocks/>
            </p:cNvGrpSpPr>
            <p:nvPr/>
          </p:nvGrpSpPr>
          <p:grpSpPr bwMode="auto">
            <a:xfrm>
              <a:off x="2290" y="3030"/>
              <a:ext cx="1832" cy="408"/>
              <a:chOff x="2290" y="3030"/>
              <a:chExt cx="1832" cy="408"/>
            </a:xfrm>
          </p:grpSpPr>
          <p:sp>
            <p:nvSpPr>
              <p:cNvPr id="16432" name="Freeform 61"/>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608788"/>
              </a:solidFill>
              <a:ln w="0">
                <a:noFill/>
                <a:prstDash val="solid"/>
                <a:round/>
                <a:headEnd/>
                <a:tailEnd/>
              </a:ln>
            </p:spPr>
            <p:txBody>
              <a:bodyPr/>
              <a:lstStyle/>
              <a:p>
                <a:endParaRPr lang="en-US"/>
              </a:p>
            </p:txBody>
          </p:sp>
          <p:sp>
            <p:nvSpPr>
              <p:cNvPr id="16433" name="Freeform 62"/>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prstDash val="solid"/>
                <a:round/>
                <a:headEnd/>
                <a:tailEnd/>
              </a:ln>
            </p:spPr>
            <p:txBody>
              <a:bodyPr/>
              <a:lstStyle/>
              <a:p>
                <a:endParaRPr lang="en-US"/>
              </a:p>
            </p:txBody>
          </p:sp>
        </p:grpSp>
        <p:grpSp>
          <p:nvGrpSpPr>
            <p:cNvPr id="16429" name="Group 63"/>
            <p:cNvGrpSpPr>
              <a:grpSpLocks/>
            </p:cNvGrpSpPr>
            <p:nvPr/>
          </p:nvGrpSpPr>
          <p:grpSpPr bwMode="auto">
            <a:xfrm flipV="1">
              <a:off x="2290" y="2725"/>
              <a:ext cx="1406" cy="313"/>
              <a:chOff x="2290" y="3030"/>
              <a:chExt cx="1832" cy="408"/>
            </a:xfrm>
          </p:grpSpPr>
          <p:sp>
            <p:nvSpPr>
              <p:cNvPr id="16430" name="Freeform 64"/>
              <p:cNvSpPr>
                <a:spLocks/>
              </p:cNvSpPr>
              <p:nvPr/>
            </p:nvSpPr>
            <p:spPr bwMode="gray">
              <a:xfrm>
                <a:off x="2290" y="3030"/>
                <a:ext cx="1832" cy="408"/>
              </a:xfrm>
              <a:custGeom>
                <a:avLst/>
                <a:gdLst>
                  <a:gd name="T0" fmla="*/ 1832 w 1832"/>
                  <a:gd name="T1" fmla="*/ 32 h 408"/>
                  <a:gd name="T2" fmla="*/ 1830 w 1832"/>
                  <a:gd name="T3" fmla="*/ 66 h 408"/>
                  <a:gd name="T4" fmla="*/ 1814 w 1832"/>
                  <a:gd name="T5" fmla="*/ 128 h 408"/>
                  <a:gd name="T6" fmla="*/ 1788 w 1832"/>
                  <a:gd name="T7" fmla="*/ 188 h 408"/>
                  <a:gd name="T8" fmla="*/ 1754 w 1832"/>
                  <a:gd name="T9" fmla="*/ 240 h 408"/>
                  <a:gd name="T10" fmla="*/ 1712 w 1832"/>
                  <a:gd name="T11" fmla="*/ 288 h 408"/>
                  <a:gd name="T12" fmla="*/ 1664 w 1832"/>
                  <a:gd name="T13" fmla="*/ 330 h 408"/>
                  <a:gd name="T14" fmla="*/ 1610 w 1832"/>
                  <a:gd name="T15" fmla="*/ 362 h 408"/>
                  <a:gd name="T16" fmla="*/ 1550 w 1832"/>
                  <a:gd name="T17" fmla="*/ 388 h 408"/>
                  <a:gd name="T18" fmla="*/ 1486 w 1832"/>
                  <a:gd name="T19" fmla="*/ 402 h 408"/>
                  <a:gd name="T20" fmla="*/ 1418 w 1832"/>
                  <a:gd name="T21" fmla="*/ 408 h 408"/>
                  <a:gd name="T22" fmla="*/ 0 w 1832"/>
                  <a:gd name="T23" fmla="*/ 408 h 408"/>
                  <a:gd name="T24" fmla="*/ 0 w 1832"/>
                  <a:gd name="T25" fmla="*/ 0 h 408"/>
                  <a:gd name="T26" fmla="*/ 1832 w 1832"/>
                  <a:gd name="T27" fmla="*/ 0 h 408"/>
                  <a:gd name="T28" fmla="*/ 1832 w 1832"/>
                  <a:gd name="T29" fmla="*/ 32 h 408"/>
                  <a:gd name="T30" fmla="*/ 1832 w 1832"/>
                  <a:gd name="T31" fmla="*/ 32 h 4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32" h="408">
                    <a:moveTo>
                      <a:pt x="1832" y="32"/>
                    </a:moveTo>
                    <a:lnTo>
                      <a:pt x="1830" y="66"/>
                    </a:lnTo>
                    <a:lnTo>
                      <a:pt x="1814" y="128"/>
                    </a:lnTo>
                    <a:lnTo>
                      <a:pt x="1788" y="188"/>
                    </a:lnTo>
                    <a:lnTo>
                      <a:pt x="1754" y="240"/>
                    </a:lnTo>
                    <a:lnTo>
                      <a:pt x="1712" y="288"/>
                    </a:lnTo>
                    <a:lnTo>
                      <a:pt x="1664" y="330"/>
                    </a:lnTo>
                    <a:lnTo>
                      <a:pt x="1610" y="362"/>
                    </a:lnTo>
                    <a:lnTo>
                      <a:pt x="1550" y="388"/>
                    </a:lnTo>
                    <a:lnTo>
                      <a:pt x="1486" y="402"/>
                    </a:lnTo>
                    <a:lnTo>
                      <a:pt x="1418" y="408"/>
                    </a:lnTo>
                    <a:lnTo>
                      <a:pt x="0" y="408"/>
                    </a:lnTo>
                    <a:lnTo>
                      <a:pt x="0" y="0"/>
                    </a:lnTo>
                    <a:lnTo>
                      <a:pt x="1832" y="0"/>
                    </a:lnTo>
                    <a:lnTo>
                      <a:pt x="1832" y="32"/>
                    </a:lnTo>
                    <a:close/>
                  </a:path>
                </a:pathLst>
              </a:custGeom>
              <a:solidFill>
                <a:srgbClr val="98B5B6"/>
              </a:solidFill>
              <a:ln w="0">
                <a:noFill/>
                <a:prstDash val="solid"/>
                <a:round/>
                <a:headEnd/>
                <a:tailEnd/>
              </a:ln>
            </p:spPr>
            <p:txBody>
              <a:bodyPr/>
              <a:lstStyle/>
              <a:p>
                <a:endParaRPr lang="en-US"/>
              </a:p>
            </p:txBody>
          </p:sp>
          <p:sp>
            <p:nvSpPr>
              <p:cNvPr id="16431" name="Freeform 65"/>
              <p:cNvSpPr>
                <a:spLocks/>
              </p:cNvSpPr>
              <p:nvPr/>
            </p:nvSpPr>
            <p:spPr bwMode="gray">
              <a:xfrm>
                <a:off x="3810" y="3058"/>
                <a:ext cx="288" cy="334"/>
              </a:xfrm>
              <a:custGeom>
                <a:avLst/>
                <a:gdLst>
                  <a:gd name="T0" fmla="*/ 288 w 288"/>
                  <a:gd name="T1" fmla="*/ 0 h 334"/>
                  <a:gd name="T2" fmla="*/ 284 w 288"/>
                  <a:gd name="T3" fmla="*/ 52 h 334"/>
                  <a:gd name="T4" fmla="*/ 272 w 288"/>
                  <a:gd name="T5" fmla="*/ 98 h 334"/>
                  <a:gd name="T6" fmla="*/ 254 w 288"/>
                  <a:gd name="T7" fmla="*/ 140 h 334"/>
                  <a:gd name="T8" fmla="*/ 230 w 288"/>
                  <a:gd name="T9" fmla="*/ 176 h 334"/>
                  <a:gd name="T10" fmla="*/ 204 w 288"/>
                  <a:gd name="T11" fmla="*/ 208 h 334"/>
                  <a:gd name="T12" fmla="*/ 174 w 288"/>
                  <a:gd name="T13" fmla="*/ 238 h 334"/>
                  <a:gd name="T14" fmla="*/ 144 w 288"/>
                  <a:gd name="T15" fmla="*/ 262 h 334"/>
                  <a:gd name="T16" fmla="*/ 112 w 288"/>
                  <a:gd name="T17" fmla="*/ 282 h 334"/>
                  <a:gd name="T18" fmla="*/ 84 w 288"/>
                  <a:gd name="T19" fmla="*/ 298 h 334"/>
                  <a:gd name="T20" fmla="*/ 56 w 288"/>
                  <a:gd name="T21" fmla="*/ 312 h 334"/>
                  <a:gd name="T22" fmla="*/ 34 w 288"/>
                  <a:gd name="T23" fmla="*/ 322 h 334"/>
                  <a:gd name="T24" fmla="*/ 16 w 288"/>
                  <a:gd name="T25" fmla="*/ 328 h 334"/>
                  <a:gd name="T26" fmla="*/ 4 w 288"/>
                  <a:gd name="T27" fmla="*/ 332 h 334"/>
                  <a:gd name="T28" fmla="*/ 0 w 288"/>
                  <a:gd name="T29" fmla="*/ 334 h 334"/>
                  <a:gd name="T30" fmla="*/ 4 w 288"/>
                  <a:gd name="T31" fmla="*/ 332 h 334"/>
                  <a:gd name="T32" fmla="*/ 16 w 288"/>
                  <a:gd name="T33" fmla="*/ 326 h 334"/>
                  <a:gd name="T34" fmla="*/ 34 w 288"/>
                  <a:gd name="T35" fmla="*/ 318 h 334"/>
                  <a:gd name="T36" fmla="*/ 56 w 288"/>
                  <a:gd name="T37" fmla="*/ 304 h 334"/>
                  <a:gd name="T38" fmla="*/ 84 w 288"/>
                  <a:gd name="T39" fmla="*/ 288 h 334"/>
                  <a:gd name="T40" fmla="*/ 112 w 288"/>
                  <a:gd name="T41" fmla="*/ 266 h 334"/>
                  <a:gd name="T42" fmla="*/ 142 w 288"/>
                  <a:gd name="T43" fmla="*/ 242 h 334"/>
                  <a:gd name="T44" fmla="*/ 170 w 288"/>
                  <a:gd name="T45" fmla="*/ 212 h 334"/>
                  <a:gd name="T46" fmla="*/ 196 w 288"/>
                  <a:gd name="T47" fmla="*/ 180 h 334"/>
                  <a:gd name="T48" fmla="*/ 220 w 288"/>
                  <a:gd name="T49" fmla="*/ 142 h 334"/>
                  <a:gd name="T50" fmla="*/ 238 w 288"/>
                  <a:gd name="T51" fmla="*/ 100 h 334"/>
                  <a:gd name="T52" fmla="*/ 250 w 288"/>
                  <a:gd name="T53" fmla="*/ 54 h 334"/>
                  <a:gd name="T54" fmla="*/ 254 w 288"/>
                  <a:gd name="T55" fmla="*/ 2 h 334"/>
                  <a:gd name="T56" fmla="*/ 288 w 288"/>
                  <a:gd name="T57" fmla="*/ 0 h 33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88" h="334">
                    <a:moveTo>
                      <a:pt x="288" y="0"/>
                    </a:moveTo>
                    <a:lnTo>
                      <a:pt x="284" y="52"/>
                    </a:lnTo>
                    <a:lnTo>
                      <a:pt x="272" y="98"/>
                    </a:lnTo>
                    <a:lnTo>
                      <a:pt x="254" y="140"/>
                    </a:lnTo>
                    <a:lnTo>
                      <a:pt x="230" y="176"/>
                    </a:lnTo>
                    <a:lnTo>
                      <a:pt x="204" y="208"/>
                    </a:lnTo>
                    <a:lnTo>
                      <a:pt x="174" y="238"/>
                    </a:lnTo>
                    <a:lnTo>
                      <a:pt x="144" y="262"/>
                    </a:lnTo>
                    <a:lnTo>
                      <a:pt x="112" y="282"/>
                    </a:lnTo>
                    <a:lnTo>
                      <a:pt x="84" y="298"/>
                    </a:lnTo>
                    <a:lnTo>
                      <a:pt x="56" y="312"/>
                    </a:lnTo>
                    <a:lnTo>
                      <a:pt x="34" y="322"/>
                    </a:lnTo>
                    <a:lnTo>
                      <a:pt x="16" y="328"/>
                    </a:lnTo>
                    <a:lnTo>
                      <a:pt x="4" y="332"/>
                    </a:lnTo>
                    <a:lnTo>
                      <a:pt x="0" y="334"/>
                    </a:lnTo>
                    <a:lnTo>
                      <a:pt x="4" y="332"/>
                    </a:lnTo>
                    <a:lnTo>
                      <a:pt x="16" y="326"/>
                    </a:lnTo>
                    <a:lnTo>
                      <a:pt x="34" y="318"/>
                    </a:lnTo>
                    <a:lnTo>
                      <a:pt x="56" y="304"/>
                    </a:lnTo>
                    <a:lnTo>
                      <a:pt x="84" y="288"/>
                    </a:lnTo>
                    <a:lnTo>
                      <a:pt x="112" y="266"/>
                    </a:lnTo>
                    <a:lnTo>
                      <a:pt x="142" y="242"/>
                    </a:lnTo>
                    <a:lnTo>
                      <a:pt x="170" y="212"/>
                    </a:lnTo>
                    <a:lnTo>
                      <a:pt x="196" y="180"/>
                    </a:lnTo>
                    <a:lnTo>
                      <a:pt x="220" y="142"/>
                    </a:lnTo>
                    <a:lnTo>
                      <a:pt x="238" y="100"/>
                    </a:lnTo>
                    <a:lnTo>
                      <a:pt x="250" y="54"/>
                    </a:lnTo>
                    <a:lnTo>
                      <a:pt x="254" y="2"/>
                    </a:lnTo>
                    <a:lnTo>
                      <a:pt x="288" y="0"/>
                    </a:lnTo>
                    <a:close/>
                  </a:path>
                </a:pathLst>
              </a:custGeom>
              <a:solidFill>
                <a:srgbClr val="FFFFFF">
                  <a:alpha val="49019"/>
                </a:srgbClr>
              </a:solidFill>
              <a:ln w="0">
                <a:noFill/>
                <a:prstDash val="solid"/>
                <a:round/>
                <a:headEnd/>
                <a:tailEnd/>
              </a:ln>
            </p:spPr>
            <p:txBody>
              <a:bodyPr/>
              <a:lstStyle/>
              <a:p>
                <a:endParaRPr lang="en-US"/>
              </a:p>
            </p:txBody>
          </p:sp>
        </p:grpSp>
      </p:grpSp>
      <p:grpSp>
        <p:nvGrpSpPr>
          <p:cNvPr id="16401" name="Group 66"/>
          <p:cNvGrpSpPr>
            <a:grpSpLocks/>
          </p:cNvGrpSpPr>
          <p:nvPr/>
        </p:nvGrpSpPr>
        <p:grpSpPr bwMode="auto">
          <a:xfrm>
            <a:off x="762000" y="2686050"/>
            <a:ext cx="1268413" cy="1308100"/>
            <a:chOff x="2789" y="1625"/>
            <a:chExt cx="907" cy="907"/>
          </a:xfrm>
        </p:grpSpPr>
        <p:sp>
          <p:nvSpPr>
            <p:cNvPr id="16418" name="Oval 67"/>
            <p:cNvSpPr>
              <a:spLocks noChangeArrowheads="1"/>
            </p:cNvSpPr>
            <p:nvPr/>
          </p:nvSpPr>
          <p:spPr bwMode="gray">
            <a:xfrm>
              <a:off x="2789" y="1625"/>
              <a:ext cx="907" cy="907"/>
            </a:xfrm>
            <a:prstGeom prst="ellipse">
              <a:avLst/>
            </a:prstGeom>
            <a:gradFill rotWithShape="1">
              <a:gsLst>
                <a:gs pos="0">
                  <a:srgbClr val="FFFFFF"/>
                </a:gs>
                <a:gs pos="50000">
                  <a:srgbClr val="83A6A7"/>
                </a:gs>
                <a:gs pos="100000">
                  <a:srgbClr val="FFFFFF"/>
                </a:gs>
              </a:gsLst>
              <a:lin ang="2700000" scaled="1"/>
            </a:gradFill>
            <a:ln w="38100" algn="ctr">
              <a:noFill/>
              <a:round/>
              <a:headEnd/>
              <a:tailEnd/>
            </a:ln>
            <a:effectLst/>
          </p:spPr>
          <p:txBody>
            <a:bodyPr wrap="none" anchor="ctr">
              <a:spAutoFit/>
            </a:bodyPr>
            <a:lstStyle/>
            <a:p>
              <a:endParaRPr lang="zh-CN" altLang="en-US">
                <a:ea typeface="宋体" charset="-122"/>
              </a:endParaRPr>
            </a:p>
          </p:txBody>
        </p:sp>
        <p:sp>
          <p:nvSpPr>
            <p:cNvPr id="16419" name="Oval 68"/>
            <p:cNvSpPr>
              <a:spLocks noChangeArrowheads="1"/>
            </p:cNvSpPr>
            <p:nvPr/>
          </p:nvSpPr>
          <p:spPr bwMode="gray">
            <a:xfrm>
              <a:off x="2789" y="1625"/>
              <a:ext cx="907" cy="907"/>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a:effectLst/>
          </p:spPr>
          <p:txBody>
            <a:bodyPr wrap="none" anchor="ctr">
              <a:spAutoFit/>
            </a:bodyPr>
            <a:lstStyle/>
            <a:p>
              <a:endParaRPr lang="zh-CN" altLang="en-US">
                <a:ea typeface="宋体" charset="-122"/>
              </a:endParaRPr>
            </a:p>
          </p:txBody>
        </p:sp>
        <p:sp>
          <p:nvSpPr>
            <p:cNvPr id="16420" name="Oval 69"/>
            <p:cNvSpPr>
              <a:spLocks noChangeArrowheads="1"/>
            </p:cNvSpPr>
            <p:nvPr/>
          </p:nvSpPr>
          <p:spPr bwMode="gray">
            <a:xfrm>
              <a:off x="2849" y="1684"/>
              <a:ext cx="787" cy="788"/>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a:effectLst/>
          </p:spPr>
          <p:txBody>
            <a:bodyPr anchor="ctr">
              <a:spAutoFit/>
            </a:bodyPr>
            <a:lstStyle/>
            <a:p>
              <a:endParaRPr lang="zh-CN" altLang="en-US">
                <a:ea typeface="宋体" charset="-122"/>
              </a:endParaRPr>
            </a:p>
          </p:txBody>
        </p:sp>
        <p:sp>
          <p:nvSpPr>
            <p:cNvPr id="16421" name="Oval 70"/>
            <p:cNvSpPr>
              <a:spLocks noChangeArrowheads="1"/>
            </p:cNvSpPr>
            <p:nvPr/>
          </p:nvSpPr>
          <p:spPr bwMode="gray">
            <a:xfrm>
              <a:off x="2849" y="1686"/>
              <a:ext cx="787" cy="788"/>
            </a:xfrm>
            <a:prstGeom prst="ellipse">
              <a:avLst/>
            </a:prstGeom>
            <a:gradFill rotWithShape="1">
              <a:gsLst>
                <a:gs pos="0">
                  <a:srgbClr val="53696A"/>
                </a:gs>
                <a:gs pos="100000">
                  <a:srgbClr val="83A6A7">
                    <a:alpha val="0"/>
                  </a:srgbClr>
                </a:gs>
              </a:gsLst>
              <a:lin ang="2700000" scaled="1"/>
            </a:gradFill>
            <a:ln w="38100" algn="ctr">
              <a:noFill/>
              <a:round/>
              <a:headEnd/>
              <a:tailEnd/>
            </a:ln>
            <a:effectLst/>
          </p:spPr>
          <p:txBody>
            <a:bodyPr anchor="ctr">
              <a:spAutoFit/>
            </a:bodyPr>
            <a:lstStyle/>
            <a:p>
              <a:endParaRPr lang="zh-CN" altLang="en-US">
                <a:ea typeface="宋体" charset="-122"/>
              </a:endParaRPr>
            </a:p>
          </p:txBody>
        </p:sp>
        <p:sp>
          <p:nvSpPr>
            <p:cNvPr id="16422" name="Oval 71"/>
            <p:cNvSpPr>
              <a:spLocks noChangeArrowheads="1"/>
            </p:cNvSpPr>
            <p:nvPr/>
          </p:nvSpPr>
          <p:spPr bwMode="gray">
            <a:xfrm>
              <a:off x="2888" y="1724"/>
              <a:ext cx="709" cy="709"/>
            </a:xfrm>
            <a:prstGeom prst="ellipse">
              <a:avLst/>
            </a:prstGeom>
            <a:solidFill>
              <a:srgbClr val="000000"/>
            </a:solidFill>
            <a:ln w="38100" algn="ctr">
              <a:noFill/>
              <a:round/>
              <a:headEnd/>
              <a:tailEnd/>
            </a:ln>
            <a:effectLst/>
          </p:spPr>
          <p:txBody>
            <a:bodyPr anchor="ctr">
              <a:spAutoFit/>
            </a:bodyPr>
            <a:lstStyle/>
            <a:p>
              <a:endParaRPr lang="zh-CN" altLang="en-US">
                <a:ea typeface="宋体" charset="-122"/>
              </a:endParaRPr>
            </a:p>
          </p:txBody>
        </p:sp>
        <p:grpSp>
          <p:nvGrpSpPr>
            <p:cNvPr id="16423" name="Group 72"/>
            <p:cNvGrpSpPr>
              <a:grpSpLocks/>
            </p:cNvGrpSpPr>
            <p:nvPr/>
          </p:nvGrpSpPr>
          <p:grpSpPr bwMode="auto">
            <a:xfrm>
              <a:off x="2899" y="1735"/>
              <a:ext cx="687" cy="688"/>
              <a:chOff x="4166" y="1706"/>
              <a:chExt cx="1252" cy="1252"/>
            </a:xfrm>
          </p:grpSpPr>
          <p:sp>
            <p:nvSpPr>
              <p:cNvPr id="16424" name="Oval 73"/>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6425" name="Oval 74"/>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6426" name="Oval 75"/>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a:effectLst/>
            </p:spPr>
            <p:txBody>
              <a:bodyPr vert="eaVert" wrap="none" anchor="ctr"/>
              <a:lstStyle/>
              <a:p>
                <a:endParaRPr lang="zh-CN" altLang="en-US">
                  <a:ea typeface="宋体" charset="-122"/>
                </a:endParaRPr>
              </a:p>
            </p:txBody>
          </p:sp>
          <p:sp>
            <p:nvSpPr>
              <p:cNvPr id="16427" name="Oval 76"/>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a:effectLst/>
            </p:spPr>
            <p:txBody>
              <a:bodyPr vert="eaVert" wrap="none" anchor="ctr"/>
              <a:lstStyle/>
              <a:p>
                <a:endParaRPr lang="zh-CN" altLang="en-US">
                  <a:ea typeface="宋体" charset="-122"/>
                </a:endParaRPr>
              </a:p>
            </p:txBody>
          </p:sp>
        </p:grpSp>
      </p:grpSp>
      <p:sp>
        <p:nvSpPr>
          <p:cNvPr id="16402" name="Text Box 77"/>
          <p:cNvSpPr txBox="1">
            <a:spLocks noChangeArrowheads="1"/>
          </p:cNvSpPr>
          <p:nvPr/>
        </p:nvSpPr>
        <p:spPr bwMode="gray">
          <a:xfrm rot="3925970">
            <a:off x="1127125" y="4502150"/>
            <a:ext cx="1355725" cy="396875"/>
          </a:xfrm>
          <a:prstGeom prst="rect">
            <a:avLst/>
          </a:prstGeom>
          <a:noFill/>
          <a:ln w="9525">
            <a:noFill/>
            <a:miter lim="800000"/>
            <a:headEnd/>
            <a:tailEnd/>
          </a:ln>
          <a:effectLst/>
        </p:spPr>
        <p:txBody>
          <a:bodyPr wrap="none">
            <a:spAutoFit/>
          </a:bodyPr>
          <a:lstStyle/>
          <a:p>
            <a:pPr eaLnBrk="0" hangingPunct="0"/>
            <a:r>
              <a:rPr lang="en-US" altLang="zh-CN" sz="2000" b="1">
                <a:solidFill>
                  <a:schemeClr val="bg1"/>
                </a:solidFill>
                <a:ea typeface="宋体" charset="-122"/>
              </a:rPr>
              <a:t>Your Text</a:t>
            </a:r>
          </a:p>
        </p:txBody>
      </p:sp>
      <p:sp>
        <p:nvSpPr>
          <p:cNvPr id="16403" name="Text Box 78"/>
          <p:cNvSpPr txBox="1">
            <a:spLocks noChangeArrowheads="1"/>
          </p:cNvSpPr>
          <p:nvPr/>
        </p:nvSpPr>
        <p:spPr bwMode="gray">
          <a:xfrm rot="3925970">
            <a:off x="1593057" y="4226719"/>
            <a:ext cx="1001712" cy="304800"/>
          </a:xfrm>
          <a:prstGeom prst="rect">
            <a:avLst/>
          </a:prstGeom>
          <a:noFill/>
          <a:ln w="9525">
            <a:noFill/>
            <a:miter lim="800000"/>
            <a:headEnd/>
            <a:tailEnd/>
          </a:ln>
          <a:effectLst/>
        </p:spPr>
        <p:txBody>
          <a:bodyPr wrap="none">
            <a:spAutoFit/>
          </a:bodyPr>
          <a:lstStyle/>
          <a:p>
            <a:pPr eaLnBrk="0" hangingPunct="0"/>
            <a:r>
              <a:rPr lang="en-US" altLang="zh-CN" sz="1400" b="1">
                <a:ea typeface="宋体" charset="-122"/>
              </a:rPr>
              <a:t>Your Text</a:t>
            </a:r>
          </a:p>
        </p:txBody>
      </p:sp>
      <p:sp>
        <p:nvSpPr>
          <p:cNvPr id="16404" name="Text Box 79"/>
          <p:cNvSpPr txBox="1">
            <a:spLocks noChangeArrowheads="1"/>
          </p:cNvSpPr>
          <p:nvPr/>
        </p:nvSpPr>
        <p:spPr bwMode="gray">
          <a:xfrm rot="3925970">
            <a:off x="2868613" y="4502150"/>
            <a:ext cx="1355725" cy="396875"/>
          </a:xfrm>
          <a:prstGeom prst="rect">
            <a:avLst/>
          </a:prstGeom>
          <a:noFill/>
          <a:ln w="9525">
            <a:noFill/>
            <a:miter lim="800000"/>
            <a:headEnd/>
            <a:tailEnd/>
          </a:ln>
          <a:effectLst/>
        </p:spPr>
        <p:txBody>
          <a:bodyPr wrap="none">
            <a:spAutoFit/>
          </a:bodyPr>
          <a:lstStyle/>
          <a:p>
            <a:pPr eaLnBrk="0" hangingPunct="0"/>
            <a:r>
              <a:rPr lang="en-US" altLang="zh-CN" sz="2000" b="1">
                <a:solidFill>
                  <a:schemeClr val="bg1"/>
                </a:solidFill>
                <a:ea typeface="宋体" charset="-122"/>
              </a:rPr>
              <a:t>Your Text</a:t>
            </a:r>
          </a:p>
        </p:txBody>
      </p:sp>
      <p:sp>
        <p:nvSpPr>
          <p:cNvPr id="16405" name="Text Box 80"/>
          <p:cNvSpPr txBox="1">
            <a:spLocks noChangeArrowheads="1"/>
          </p:cNvSpPr>
          <p:nvPr/>
        </p:nvSpPr>
        <p:spPr bwMode="gray">
          <a:xfrm rot="3925970">
            <a:off x="3334544" y="4226719"/>
            <a:ext cx="1001712" cy="304800"/>
          </a:xfrm>
          <a:prstGeom prst="rect">
            <a:avLst/>
          </a:prstGeom>
          <a:noFill/>
          <a:ln w="9525">
            <a:noFill/>
            <a:miter lim="800000"/>
            <a:headEnd/>
            <a:tailEnd/>
          </a:ln>
          <a:effectLst/>
        </p:spPr>
        <p:txBody>
          <a:bodyPr wrap="none">
            <a:spAutoFit/>
          </a:bodyPr>
          <a:lstStyle/>
          <a:p>
            <a:pPr eaLnBrk="0" hangingPunct="0"/>
            <a:r>
              <a:rPr lang="en-US" altLang="zh-CN" sz="1400" b="1">
                <a:ea typeface="宋体" charset="-122"/>
              </a:rPr>
              <a:t>Your Text</a:t>
            </a:r>
          </a:p>
        </p:txBody>
      </p:sp>
      <p:sp>
        <p:nvSpPr>
          <p:cNvPr id="16406" name="Text Box 81"/>
          <p:cNvSpPr txBox="1">
            <a:spLocks noChangeArrowheads="1"/>
          </p:cNvSpPr>
          <p:nvPr/>
        </p:nvSpPr>
        <p:spPr bwMode="gray">
          <a:xfrm rot="3925970">
            <a:off x="4681538" y="4502150"/>
            <a:ext cx="1355725" cy="396875"/>
          </a:xfrm>
          <a:prstGeom prst="rect">
            <a:avLst/>
          </a:prstGeom>
          <a:noFill/>
          <a:ln w="9525">
            <a:noFill/>
            <a:miter lim="800000"/>
            <a:headEnd/>
            <a:tailEnd/>
          </a:ln>
          <a:effectLst/>
        </p:spPr>
        <p:txBody>
          <a:bodyPr wrap="none">
            <a:spAutoFit/>
          </a:bodyPr>
          <a:lstStyle/>
          <a:p>
            <a:pPr eaLnBrk="0" hangingPunct="0"/>
            <a:r>
              <a:rPr lang="en-US" altLang="zh-CN" sz="2000" b="1">
                <a:solidFill>
                  <a:schemeClr val="bg1"/>
                </a:solidFill>
                <a:ea typeface="宋体" charset="-122"/>
              </a:rPr>
              <a:t>Your Text</a:t>
            </a:r>
          </a:p>
        </p:txBody>
      </p:sp>
      <p:sp>
        <p:nvSpPr>
          <p:cNvPr id="16407" name="Text Box 82"/>
          <p:cNvSpPr txBox="1">
            <a:spLocks noChangeArrowheads="1"/>
          </p:cNvSpPr>
          <p:nvPr/>
        </p:nvSpPr>
        <p:spPr bwMode="gray">
          <a:xfrm rot="3925970">
            <a:off x="5147469" y="4226719"/>
            <a:ext cx="1001712" cy="304800"/>
          </a:xfrm>
          <a:prstGeom prst="rect">
            <a:avLst/>
          </a:prstGeom>
          <a:noFill/>
          <a:ln w="9525">
            <a:noFill/>
            <a:miter lim="800000"/>
            <a:headEnd/>
            <a:tailEnd/>
          </a:ln>
          <a:effectLst/>
        </p:spPr>
        <p:txBody>
          <a:bodyPr wrap="none">
            <a:spAutoFit/>
          </a:bodyPr>
          <a:lstStyle/>
          <a:p>
            <a:pPr eaLnBrk="0" hangingPunct="0"/>
            <a:r>
              <a:rPr lang="en-US" altLang="zh-CN" sz="1400" b="1">
                <a:ea typeface="宋体" charset="-122"/>
              </a:rPr>
              <a:t>Your Text</a:t>
            </a:r>
          </a:p>
        </p:txBody>
      </p:sp>
      <p:sp>
        <p:nvSpPr>
          <p:cNvPr id="16408" name="Text Box 83"/>
          <p:cNvSpPr txBox="1">
            <a:spLocks noChangeArrowheads="1"/>
          </p:cNvSpPr>
          <p:nvPr/>
        </p:nvSpPr>
        <p:spPr bwMode="gray">
          <a:xfrm rot="3925970">
            <a:off x="6634163" y="4645025"/>
            <a:ext cx="1355725" cy="396875"/>
          </a:xfrm>
          <a:prstGeom prst="rect">
            <a:avLst/>
          </a:prstGeom>
          <a:noFill/>
          <a:ln w="9525">
            <a:noFill/>
            <a:miter lim="800000"/>
            <a:headEnd/>
            <a:tailEnd/>
          </a:ln>
          <a:effectLst/>
        </p:spPr>
        <p:txBody>
          <a:bodyPr wrap="none">
            <a:spAutoFit/>
          </a:bodyPr>
          <a:lstStyle/>
          <a:p>
            <a:pPr eaLnBrk="0" hangingPunct="0"/>
            <a:r>
              <a:rPr lang="en-US" altLang="zh-CN" sz="2000" b="1">
                <a:solidFill>
                  <a:schemeClr val="bg1"/>
                </a:solidFill>
                <a:ea typeface="宋体" charset="-122"/>
              </a:rPr>
              <a:t>Your Text</a:t>
            </a:r>
          </a:p>
        </p:txBody>
      </p:sp>
      <p:sp>
        <p:nvSpPr>
          <p:cNvPr id="16409" name="Text Box 84"/>
          <p:cNvSpPr txBox="1">
            <a:spLocks noChangeArrowheads="1"/>
          </p:cNvSpPr>
          <p:nvPr/>
        </p:nvSpPr>
        <p:spPr bwMode="gray">
          <a:xfrm rot="3925970">
            <a:off x="7098507" y="4369594"/>
            <a:ext cx="1001712" cy="304800"/>
          </a:xfrm>
          <a:prstGeom prst="rect">
            <a:avLst/>
          </a:prstGeom>
          <a:noFill/>
          <a:ln w="9525">
            <a:noFill/>
            <a:miter lim="800000"/>
            <a:headEnd/>
            <a:tailEnd/>
          </a:ln>
          <a:effectLst/>
        </p:spPr>
        <p:txBody>
          <a:bodyPr wrap="none">
            <a:spAutoFit/>
          </a:bodyPr>
          <a:lstStyle/>
          <a:p>
            <a:pPr eaLnBrk="0" hangingPunct="0"/>
            <a:r>
              <a:rPr lang="en-US" altLang="zh-CN" sz="1400" b="1">
                <a:ea typeface="宋体" charset="-122"/>
              </a:rPr>
              <a:t>Your Text</a:t>
            </a:r>
          </a:p>
        </p:txBody>
      </p:sp>
      <p:grpSp>
        <p:nvGrpSpPr>
          <p:cNvPr id="16410" name="Group 85"/>
          <p:cNvGrpSpPr>
            <a:grpSpLocks/>
          </p:cNvGrpSpPr>
          <p:nvPr/>
        </p:nvGrpSpPr>
        <p:grpSpPr bwMode="auto">
          <a:xfrm>
            <a:off x="1069975" y="1828800"/>
            <a:ext cx="6167438" cy="409575"/>
            <a:chOff x="967" y="1152"/>
            <a:chExt cx="3885" cy="258"/>
          </a:xfrm>
        </p:grpSpPr>
        <p:sp>
          <p:nvSpPr>
            <p:cNvPr id="16411" name="Text Box 86"/>
            <p:cNvSpPr txBox="1">
              <a:spLocks noChangeArrowheads="1"/>
            </p:cNvSpPr>
            <p:nvPr/>
          </p:nvSpPr>
          <p:spPr bwMode="gray">
            <a:xfrm>
              <a:off x="967" y="1177"/>
              <a:ext cx="488" cy="233"/>
            </a:xfrm>
            <a:prstGeom prst="rect">
              <a:avLst/>
            </a:prstGeom>
            <a:noFill/>
            <a:ln w="9525">
              <a:noFill/>
              <a:miter lim="800000"/>
              <a:headEnd/>
              <a:tailEnd/>
            </a:ln>
            <a:effectLst/>
          </p:spPr>
          <p:txBody>
            <a:bodyPr wrap="none">
              <a:spAutoFit/>
            </a:bodyPr>
            <a:lstStyle/>
            <a:p>
              <a:pPr eaLnBrk="0" hangingPunct="0"/>
              <a:r>
                <a:rPr lang="en-US" altLang="zh-CN">
                  <a:latin typeface="Verdana" pitchFamily="34" charset="0"/>
                  <a:ea typeface="宋体" charset="-122"/>
                </a:rPr>
                <a:t>2007</a:t>
              </a:r>
            </a:p>
          </p:txBody>
        </p:sp>
        <p:sp>
          <p:nvSpPr>
            <p:cNvPr id="16412" name="Text Box 87"/>
            <p:cNvSpPr txBox="1">
              <a:spLocks noChangeArrowheads="1"/>
            </p:cNvSpPr>
            <p:nvPr/>
          </p:nvSpPr>
          <p:spPr bwMode="gray">
            <a:xfrm>
              <a:off x="2072" y="1177"/>
              <a:ext cx="488" cy="233"/>
            </a:xfrm>
            <a:prstGeom prst="rect">
              <a:avLst/>
            </a:prstGeom>
            <a:noFill/>
            <a:ln w="9525">
              <a:noFill/>
              <a:miter lim="800000"/>
              <a:headEnd/>
              <a:tailEnd/>
            </a:ln>
            <a:effectLst/>
          </p:spPr>
          <p:txBody>
            <a:bodyPr wrap="none">
              <a:spAutoFit/>
            </a:bodyPr>
            <a:lstStyle/>
            <a:p>
              <a:pPr eaLnBrk="0" hangingPunct="0"/>
              <a:r>
                <a:rPr lang="en-US" altLang="zh-CN">
                  <a:latin typeface="Verdana" pitchFamily="34" charset="0"/>
                  <a:ea typeface="宋体" charset="-122"/>
                </a:rPr>
                <a:t>2008</a:t>
              </a:r>
            </a:p>
          </p:txBody>
        </p:sp>
        <p:sp>
          <p:nvSpPr>
            <p:cNvPr id="16413" name="Text Box 88"/>
            <p:cNvSpPr txBox="1">
              <a:spLocks noChangeArrowheads="1"/>
            </p:cNvSpPr>
            <p:nvPr/>
          </p:nvSpPr>
          <p:spPr bwMode="gray">
            <a:xfrm>
              <a:off x="3172" y="1177"/>
              <a:ext cx="488" cy="233"/>
            </a:xfrm>
            <a:prstGeom prst="rect">
              <a:avLst/>
            </a:prstGeom>
            <a:noFill/>
            <a:ln w="9525">
              <a:noFill/>
              <a:miter lim="800000"/>
              <a:headEnd/>
              <a:tailEnd/>
            </a:ln>
            <a:effectLst/>
          </p:spPr>
          <p:txBody>
            <a:bodyPr wrap="none">
              <a:spAutoFit/>
            </a:bodyPr>
            <a:lstStyle/>
            <a:p>
              <a:pPr eaLnBrk="0" hangingPunct="0"/>
              <a:r>
                <a:rPr lang="en-US" altLang="zh-CN">
                  <a:latin typeface="Verdana" pitchFamily="34" charset="0"/>
                  <a:ea typeface="宋体" charset="-122"/>
                </a:rPr>
                <a:t>2009</a:t>
              </a:r>
            </a:p>
          </p:txBody>
        </p:sp>
        <p:sp>
          <p:nvSpPr>
            <p:cNvPr id="16414" name="Text Box 89"/>
            <p:cNvSpPr txBox="1">
              <a:spLocks noChangeArrowheads="1"/>
            </p:cNvSpPr>
            <p:nvPr/>
          </p:nvSpPr>
          <p:spPr bwMode="gray">
            <a:xfrm>
              <a:off x="4275" y="1152"/>
              <a:ext cx="577" cy="252"/>
            </a:xfrm>
            <a:prstGeom prst="rect">
              <a:avLst/>
            </a:prstGeom>
            <a:noFill/>
            <a:ln w="9525">
              <a:noFill/>
              <a:miter lim="800000"/>
              <a:headEnd/>
              <a:tailEnd/>
            </a:ln>
            <a:effectLst/>
          </p:spPr>
          <p:txBody>
            <a:bodyPr wrap="none">
              <a:spAutoFit/>
            </a:bodyPr>
            <a:lstStyle/>
            <a:p>
              <a:pPr eaLnBrk="0" hangingPunct="0"/>
              <a:r>
                <a:rPr lang="en-US" altLang="zh-CN" sz="2000" b="1">
                  <a:latin typeface="Verdana" pitchFamily="34" charset="0"/>
                  <a:ea typeface="宋体" charset="-122"/>
                </a:rPr>
                <a:t>2010</a:t>
              </a:r>
            </a:p>
          </p:txBody>
        </p:sp>
        <p:cxnSp>
          <p:nvCxnSpPr>
            <p:cNvPr id="16415" name="AutoShape 90"/>
            <p:cNvCxnSpPr>
              <a:cxnSpLocks noChangeShapeType="1"/>
              <a:stCxn id="16411" idx="3"/>
              <a:endCxn id="16412" idx="1"/>
            </p:cNvCxnSpPr>
            <p:nvPr/>
          </p:nvCxnSpPr>
          <p:spPr bwMode="gray">
            <a:xfrm>
              <a:off x="1455" y="1294"/>
              <a:ext cx="617" cy="0"/>
            </a:xfrm>
            <a:prstGeom prst="straightConnector1">
              <a:avLst/>
            </a:prstGeom>
            <a:noFill/>
            <a:ln w="9525">
              <a:solidFill>
                <a:schemeClr val="tx2"/>
              </a:solidFill>
              <a:round/>
              <a:headEnd/>
              <a:tailEnd type="triangle" w="med" len="med"/>
            </a:ln>
            <a:effectLst/>
          </p:spPr>
        </p:cxnSp>
        <p:cxnSp>
          <p:nvCxnSpPr>
            <p:cNvPr id="16416" name="AutoShape 91"/>
            <p:cNvCxnSpPr>
              <a:cxnSpLocks noChangeShapeType="1"/>
              <a:stCxn id="16412" idx="3"/>
              <a:endCxn id="16413" idx="1"/>
            </p:cNvCxnSpPr>
            <p:nvPr/>
          </p:nvCxnSpPr>
          <p:spPr bwMode="gray">
            <a:xfrm>
              <a:off x="2560" y="1294"/>
              <a:ext cx="612" cy="0"/>
            </a:xfrm>
            <a:prstGeom prst="straightConnector1">
              <a:avLst/>
            </a:prstGeom>
            <a:noFill/>
            <a:ln w="9525">
              <a:solidFill>
                <a:schemeClr val="tx2"/>
              </a:solidFill>
              <a:round/>
              <a:headEnd/>
              <a:tailEnd type="triangle" w="med" len="med"/>
            </a:ln>
            <a:effectLst/>
          </p:spPr>
        </p:cxnSp>
        <p:cxnSp>
          <p:nvCxnSpPr>
            <p:cNvPr id="16417" name="AutoShape 92"/>
            <p:cNvCxnSpPr>
              <a:cxnSpLocks noChangeShapeType="1"/>
            </p:cNvCxnSpPr>
            <p:nvPr/>
          </p:nvCxnSpPr>
          <p:spPr bwMode="gray">
            <a:xfrm>
              <a:off x="3656" y="1296"/>
              <a:ext cx="616" cy="0"/>
            </a:xfrm>
            <a:prstGeom prst="straightConnector1">
              <a:avLst/>
            </a:prstGeom>
            <a:noFill/>
            <a:ln w="9525">
              <a:solidFill>
                <a:schemeClr val="tx2"/>
              </a:solidFill>
              <a:round/>
              <a:headEnd/>
              <a:tailEnd type="triangle" w="med" len="med"/>
            </a:ln>
            <a:effectLst/>
          </p:spPr>
        </p:cxn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4"/>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ltLang="zh-CN"/>
              <a:t>Company Logo</a:t>
            </a:r>
          </a:p>
        </p:txBody>
      </p:sp>
      <p:sp>
        <p:nvSpPr>
          <p:cNvPr id="17411" name="Rectangle 2"/>
          <p:cNvSpPr>
            <a:spLocks noGrp="1" noChangeArrowheads="1"/>
          </p:cNvSpPr>
          <p:nvPr>
            <p:ph type="title"/>
          </p:nvPr>
        </p:nvSpPr>
        <p:spPr/>
        <p:txBody>
          <a:bodyPr/>
          <a:lstStyle/>
          <a:p>
            <a:pPr eaLnBrk="1" hangingPunct="1"/>
            <a:r>
              <a:rPr lang="en-US" altLang="zh-CN" sz="3600" smtClean="0">
                <a:ea typeface="宋体" charset="-122"/>
              </a:rPr>
              <a:t>Diagram</a:t>
            </a:r>
          </a:p>
        </p:txBody>
      </p:sp>
      <p:grpSp>
        <p:nvGrpSpPr>
          <p:cNvPr id="17412" name="Group 3"/>
          <p:cNvGrpSpPr>
            <a:grpSpLocks/>
          </p:cNvGrpSpPr>
          <p:nvPr/>
        </p:nvGrpSpPr>
        <p:grpSpPr bwMode="auto">
          <a:xfrm>
            <a:off x="2698750" y="2028825"/>
            <a:ext cx="3952875" cy="3694113"/>
            <a:chOff x="1655" y="1647"/>
            <a:chExt cx="2490" cy="2327"/>
          </a:xfrm>
        </p:grpSpPr>
        <p:sp>
          <p:nvSpPr>
            <p:cNvPr id="93188" name="Freeform 4"/>
            <p:cNvSpPr>
              <a:spLocks/>
            </p:cNvSpPr>
            <p:nvPr/>
          </p:nvSpPr>
          <p:spPr bwMode="gray">
            <a:xfrm>
              <a:off x="1660" y="2336"/>
              <a:ext cx="912" cy="1231"/>
            </a:xfrm>
            <a:custGeom>
              <a:avLst/>
              <a:gdLst>
                <a:gd name="T0" fmla="*/ 1233 w 1233"/>
                <a:gd name="T1" fmla="*/ 343 h 1764"/>
                <a:gd name="T2" fmla="*/ 413 w 1233"/>
                <a:gd name="T3" fmla="*/ 1764 h 1764"/>
                <a:gd name="T4" fmla="*/ 0 w 1233"/>
                <a:gd name="T5" fmla="*/ 1226 h 1764"/>
                <a:gd name="T6" fmla="*/ 6 w 1233"/>
                <a:gd name="T7" fmla="*/ 1098 h 1764"/>
                <a:gd name="T8" fmla="*/ 638 w 1233"/>
                <a:gd name="T9" fmla="*/ 0 h 1764"/>
                <a:gd name="T10" fmla="*/ 1233 w 1233"/>
                <a:gd name="T11" fmla="*/ 343 h 1764"/>
                <a:gd name="T12" fmla="*/ 1233 w 1233"/>
                <a:gd name="T13" fmla="*/ 343 h 1764"/>
              </a:gdLst>
              <a:ahLst/>
              <a:cxnLst>
                <a:cxn ang="0">
                  <a:pos x="T0" y="T1"/>
                </a:cxn>
                <a:cxn ang="0">
                  <a:pos x="T2" y="T3"/>
                </a:cxn>
                <a:cxn ang="0">
                  <a:pos x="T4" y="T5"/>
                </a:cxn>
                <a:cxn ang="0">
                  <a:pos x="T6" y="T7"/>
                </a:cxn>
                <a:cxn ang="0">
                  <a:pos x="T8" y="T9"/>
                </a:cxn>
                <a:cxn ang="0">
                  <a:pos x="T10" y="T11"/>
                </a:cxn>
                <a:cxn ang="0">
                  <a:pos x="T12" y="T13"/>
                </a:cxn>
              </a:cxnLst>
              <a:rect l="0" t="0" r="r" b="b"/>
              <a:pathLst>
                <a:path w="1233" h="1764">
                  <a:moveTo>
                    <a:pt x="1233" y="343"/>
                  </a:moveTo>
                  <a:lnTo>
                    <a:pt x="413" y="1764"/>
                  </a:lnTo>
                  <a:lnTo>
                    <a:pt x="0" y="1226"/>
                  </a:lnTo>
                  <a:lnTo>
                    <a:pt x="6" y="1098"/>
                  </a:lnTo>
                  <a:lnTo>
                    <a:pt x="638" y="0"/>
                  </a:lnTo>
                  <a:lnTo>
                    <a:pt x="1233" y="343"/>
                  </a:lnTo>
                  <a:lnTo>
                    <a:pt x="1233" y="343"/>
                  </a:lnTo>
                  <a:close/>
                </a:path>
              </a:pathLst>
            </a:custGeom>
            <a:gradFill rotWithShape="1">
              <a:gsLst>
                <a:gs pos="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0">
                  <a:solidFill>
                    <a:srgbClr val="ABABAB"/>
                  </a:solidFill>
                  <a:prstDash val="solid"/>
                  <a:round/>
                  <a:headEnd/>
                  <a:tailEnd/>
                </a14:hiddenLine>
              </a:ext>
            </a:extLst>
          </p:spPr>
          <p:txBody>
            <a:bodyPr/>
            <a:lstStyle/>
            <a:p>
              <a:pPr>
                <a:defRPr/>
              </a:pPr>
              <a:endParaRPr lang="zh-CN" altLang="en-US"/>
            </a:p>
          </p:txBody>
        </p:sp>
        <p:sp>
          <p:nvSpPr>
            <p:cNvPr id="93189" name="Freeform 5"/>
            <p:cNvSpPr>
              <a:spLocks/>
            </p:cNvSpPr>
            <p:nvPr/>
          </p:nvSpPr>
          <p:spPr bwMode="gray">
            <a:xfrm rot="7200000">
              <a:off x="2726" y="1656"/>
              <a:ext cx="860" cy="1305"/>
            </a:xfrm>
            <a:custGeom>
              <a:avLst/>
              <a:gdLst>
                <a:gd name="T0" fmla="*/ 1233 w 1233"/>
                <a:gd name="T1" fmla="*/ 343 h 1764"/>
                <a:gd name="T2" fmla="*/ 413 w 1233"/>
                <a:gd name="T3" fmla="*/ 1764 h 1764"/>
                <a:gd name="T4" fmla="*/ 0 w 1233"/>
                <a:gd name="T5" fmla="*/ 1226 h 1764"/>
                <a:gd name="T6" fmla="*/ 6 w 1233"/>
                <a:gd name="T7" fmla="*/ 1098 h 1764"/>
                <a:gd name="T8" fmla="*/ 638 w 1233"/>
                <a:gd name="T9" fmla="*/ 0 h 1764"/>
                <a:gd name="T10" fmla="*/ 1233 w 1233"/>
                <a:gd name="T11" fmla="*/ 343 h 1764"/>
                <a:gd name="T12" fmla="*/ 1233 w 1233"/>
                <a:gd name="T13" fmla="*/ 343 h 1764"/>
              </a:gdLst>
              <a:ahLst/>
              <a:cxnLst>
                <a:cxn ang="0">
                  <a:pos x="T0" y="T1"/>
                </a:cxn>
                <a:cxn ang="0">
                  <a:pos x="T2" y="T3"/>
                </a:cxn>
                <a:cxn ang="0">
                  <a:pos x="T4" y="T5"/>
                </a:cxn>
                <a:cxn ang="0">
                  <a:pos x="T6" y="T7"/>
                </a:cxn>
                <a:cxn ang="0">
                  <a:pos x="T8" y="T9"/>
                </a:cxn>
                <a:cxn ang="0">
                  <a:pos x="T10" y="T11"/>
                </a:cxn>
                <a:cxn ang="0">
                  <a:pos x="T12" y="T13"/>
                </a:cxn>
              </a:cxnLst>
              <a:rect l="0" t="0" r="r" b="b"/>
              <a:pathLst>
                <a:path w="1233" h="1764">
                  <a:moveTo>
                    <a:pt x="1233" y="343"/>
                  </a:moveTo>
                  <a:lnTo>
                    <a:pt x="413" y="1764"/>
                  </a:lnTo>
                  <a:lnTo>
                    <a:pt x="0" y="1226"/>
                  </a:lnTo>
                  <a:lnTo>
                    <a:pt x="6" y="1098"/>
                  </a:lnTo>
                  <a:lnTo>
                    <a:pt x="638" y="0"/>
                  </a:lnTo>
                  <a:lnTo>
                    <a:pt x="1233" y="343"/>
                  </a:lnTo>
                  <a:lnTo>
                    <a:pt x="1233" y="343"/>
                  </a:lnTo>
                  <a:close/>
                </a:path>
              </a:pathLst>
            </a:custGeom>
            <a:gradFill rotWithShape="1">
              <a:gsLst>
                <a:gs pos="0">
                  <a:schemeClr val="accent1"/>
                </a:gs>
                <a:gs pos="100000">
                  <a:schemeClr val="accent1">
                    <a:gamma/>
                    <a:shade val="46275"/>
                    <a:invGamma/>
                  </a:schemeClr>
                </a:gs>
              </a:gsLst>
              <a:lin ang="5400000" scaled="1"/>
            </a:gradFill>
            <a:ln>
              <a:noFill/>
            </a:ln>
            <a:extLst>
              <a:ext uri="{91240B29-F687-4F45-9708-019B960494DF}">
                <a14:hiddenLine xmlns:a14="http://schemas.microsoft.com/office/drawing/2010/main" w="0">
                  <a:solidFill>
                    <a:srgbClr val="ABABAB"/>
                  </a:solidFill>
                  <a:prstDash val="solid"/>
                  <a:round/>
                  <a:headEnd/>
                  <a:tailEnd/>
                </a14:hiddenLine>
              </a:ext>
            </a:extLst>
          </p:spPr>
          <p:txBody>
            <a:bodyPr/>
            <a:lstStyle/>
            <a:p>
              <a:pPr>
                <a:defRPr/>
              </a:pPr>
              <a:endParaRPr lang="zh-CN" altLang="en-US"/>
            </a:p>
          </p:txBody>
        </p:sp>
        <p:grpSp>
          <p:nvGrpSpPr>
            <p:cNvPr id="17418" name="Group 6"/>
            <p:cNvGrpSpPr>
              <a:grpSpLocks/>
            </p:cNvGrpSpPr>
            <p:nvPr/>
          </p:nvGrpSpPr>
          <p:grpSpPr bwMode="auto">
            <a:xfrm>
              <a:off x="1712" y="1647"/>
              <a:ext cx="1480" cy="1302"/>
              <a:chOff x="1712" y="1389"/>
              <a:chExt cx="1480" cy="1302"/>
            </a:xfrm>
          </p:grpSpPr>
          <p:sp>
            <p:nvSpPr>
              <p:cNvPr id="17428" name="AutoShape 7"/>
              <p:cNvSpPr>
                <a:spLocks noChangeArrowheads="1"/>
              </p:cNvSpPr>
              <p:nvPr/>
            </p:nvSpPr>
            <p:spPr bwMode="gray">
              <a:xfrm rot="-9000000">
                <a:off x="1712" y="2311"/>
                <a:ext cx="908" cy="380"/>
              </a:xfrm>
              <a:prstGeom prst="triangle">
                <a:avLst>
                  <a:gd name="adj" fmla="val 50000"/>
                </a:avLst>
              </a:prstGeom>
              <a:solidFill>
                <a:schemeClr val="accent1"/>
              </a:solidFill>
              <a:ln w="9525" algn="ctr">
                <a:noFill/>
                <a:miter lim="800000"/>
                <a:headEnd/>
                <a:tailEnd/>
              </a:ln>
              <a:effectLst/>
            </p:spPr>
            <p:txBody>
              <a:bodyPr wrap="none" anchor="ctr"/>
              <a:lstStyle/>
              <a:p>
                <a:endParaRPr lang="zh-CN" altLang="en-US">
                  <a:ea typeface="宋体" charset="-122"/>
                </a:endParaRPr>
              </a:p>
            </p:txBody>
          </p:sp>
          <p:sp>
            <p:nvSpPr>
              <p:cNvPr id="17429" name="Freeform 8"/>
              <p:cNvSpPr>
                <a:spLocks/>
              </p:cNvSpPr>
              <p:nvPr/>
            </p:nvSpPr>
            <p:spPr bwMode="gray">
              <a:xfrm rot="7200000">
                <a:off x="1961" y="1810"/>
                <a:ext cx="948" cy="508"/>
              </a:xfrm>
              <a:custGeom>
                <a:avLst/>
                <a:gdLst>
                  <a:gd name="T0" fmla="*/ 948 w 750"/>
                  <a:gd name="T1" fmla="*/ 0 h 378"/>
                  <a:gd name="T2" fmla="*/ 0 w 750"/>
                  <a:gd name="T3" fmla="*/ 0 h 378"/>
                  <a:gd name="T4" fmla="*/ 3 w 750"/>
                  <a:gd name="T5" fmla="*/ 261 h 378"/>
                  <a:gd name="T6" fmla="*/ 35 w 750"/>
                  <a:gd name="T7" fmla="*/ 508 h 378"/>
                  <a:gd name="T8" fmla="*/ 948 w 750"/>
                  <a:gd name="T9" fmla="*/ 508 h 378"/>
                  <a:gd name="T10" fmla="*/ 948 w 750"/>
                  <a:gd name="T11" fmla="*/ 0 h 378"/>
                  <a:gd name="T12" fmla="*/ 948 w 750"/>
                  <a:gd name="T13" fmla="*/ 0 h 3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50" h="378">
                    <a:moveTo>
                      <a:pt x="750" y="0"/>
                    </a:moveTo>
                    <a:lnTo>
                      <a:pt x="0" y="0"/>
                    </a:lnTo>
                    <a:lnTo>
                      <a:pt x="2" y="194"/>
                    </a:lnTo>
                    <a:lnTo>
                      <a:pt x="28" y="378"/>
                    </a:lnTo>
                    <a:lnTo>
                      <a:pt x="750" y="378"/>
                    </a:lnTo>
                    <a:lnTo>
                      <a:pt x="750" y="0"/>
                    </a:lnTo>
                    <a:close/>
                  </a:path>
                </a:pathLst>
              </a:custGeom>
              <a:solidFill>
                <a:schemeClr val="accent1"/>
              </a:solidFill>
              <a:ln w="0">
                <a:noFill/>
                <a:prstDash val="solid"/>
                <a:round/>
                <a:headEnd/>
                <a:tailEnd/>
              </a:ln>
            </p:spPr>
            <p:txBody>
              <a:bodyPr/>
              <a:lstStyle/>
              <a:p>
                <a:endParaRPr lang="en-US"/>
              </a:p>
            </p:txBody>
          </p:sp>
          <p:sp>
            <p:nvSpPr>
              <p:cNvPr id="17430" name="Freeform 9"/>
              <p:cNvSpPr>
                <a:spLocks/>
              </p:cNvSpPr>
              <p:nvPr/>
            </p:nvSpPr>
            <p:spPr bwMode="gray">
              <a:xfrm rot="7200000">
                <a:off x="2637" y="1226"/>
                <a:ext cx="392" cy="718"/>
              </a:xfrm>
              <a:custGeom>
                <a:avLst/>
                <a:gdLst>
                  <a:gd name="T0" fmla="*/ 392 w 495"/>
                  <a:gd name="T1" fmla="*/ 211 h 971"/>
                  <a:gd name="T2" fmla="*/ 392 w 495"/>
                  <a:gd name="T3" fmla="*/ 718 h 971"/>
                  <a:gd name="T4" fmla="*/ 366 w 495"/>
                  <a:gd name="T5" fmla="*/ 713 h 971"/>
                  <a:gd name="T6" fmla="*/ 341 w 495"/>
                  <a:gd name="T7" fmla="*/ 705 h 971"/>
                  <a:gd name="T8" fmla="*/ 318 w 495"/>
                  <a:gd name="T9" fmla="*/ 688 h 971"/>
                  <a:gd name="T10" fmla="*/ 295 w 495"/>
                  <a:gd name="T11" fmla="*/ 664 h 971"/>
                  <a:gd name="T12" fmla="*/ 268 w 495"/>
                  <a:gd name="T13" fmla="*/ 632 h 971"/>
                  <a:gd name="T14" fmla="*/ 242 w 495"/>
                  <a:gd name="T15" fmla="*/ 592 h 971"/>
                  <a:gd name="T16" fmla="*/ 214 w 495"/>
                  <a:gd name="T17" fmla="*/ 541 h 971"/>
                  <a:gd name="T18" fmla="*/ 180 w 495"/>
                  <a:gd name="T19" fmla="*/ 479 h 971"/>
                  <a:gd name="T20" fmla="*/ 145 w 495"/>
                  <a:gd name="T21" fmla="*/ 410 h 971"/>
                  <a:gd name="T22" fmla="*/ 102 w 495"/>
                  <a:gd name="T23" fmla="*/ 324 h 971"/>
                  <a:gd name="T24" fmla="*/ 76 w 495"/>
                  <a:gd name="T25" fmla="*/ 273 h 971"/>
                  <a:gd name="T26" fmla="*/ 23 w 495"/>
                  <a:gd name="T27" fmla="*/ 156 h 971"/>
                  <a:gd name="T28" fmla="*/ 2 w 495"/>
                  <a:gd name="T29" fmla="*/ 94 h 971"/>
                  <a:gd name="T30" fmla="*/ 0 w 495"/>
                  <a:gd name="T31" fmla="*/ 44 h 971"/>
                  <a:gd name="T32" fmla="*/ 12 w 495"/>
                  <a:gd name="T33" fmla="*/ 0 h 971"/>
                  <a:gd name="T34" fmla="*/ 12 w 495"/>
                  <a:gd name="T35" fmla="*/ 32 h 971"/>
                  <a:gd name="T36" fmla="*/ 12 w 495"/>
                  <a:gd name="T37" fmla="*/ 53 h 971"/>
                  <a:gd name="T38" fmla="*/ 12 w 495"/>
                  <a:gd name="T39" fmla="*/ 73 h 971"/>
                  <a:gd name="T40" fmla="*/ 14 w 495"/>
                  <a:gd name="T41" fmla="*/ 93 h 971"/>
                  <a:gd name="T42" fmla="*/ 23 w 495"/>
                  <a:gd name="T43" fmla="*/ 120 h 971"/>
                  <a:gd name="T44" fmla="*/ 42 w 495"/>
                  <a:gd name="T45" fmla="*/ 146 h 971"/>
                  <a:gd name="T46" fmla="*/ 67 w 495"/>
                  <a:gd name="T47" fmla="*/ 171 h 971"/>
                  <a:gd name="T48" fmla="*/ 99 w 495"/>
                  <a:gd name="T49" fmla="*/ 192 h 971"/>
                  <a:gd name="T50" fmla="*/ 143 w 495"/>
                  <a:gd name="T51" fmla="*/ 206 h 971"/>
                  <a:gd name="T52" fmla="*/ 194 w 495"/>
                  <a:gd name="T53" fmla="*/ 209 h 971"/>
                  <a:gd name="T54" fmla="*/ 392 w 495"/>
                  <a:gd name="T55" fmla="*/ 211 h 9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95" h="971">
                    <a:moveTo>
                      <a:pt x="495" y="285"/>
                    </a:moveTo>
                    <a:lnTo>
                      <a:pt x="495" y="971"/>
                    </a:lnTo>
                    <a:lnTo>
                      <a:pt x="462" y="964"/>
                    </a:lnTo>
                    <a:lnTo>
                      <a:pt x="430" y="953"/>
                    </a:lnTo>
                    <a:lnTo>
                      <a:pt x="401" y="931"/>
                    </a:lnTo>
                    <a:lnTo>
                      <a:pt x="372" y="898"/>
                    </a:lnTo>
                    <a:lnTo>
                      <a:pt x="339" y="855"/>
                    </a:lnTo>
                    <a:lnTo>
                      <a:pt x="306" y="801"/>
                    </a:lnTo>
                    <a:lnTo>
                      <a:pt x="270" y="732"/>
                    </a:lnTo>
                    <a:lnTo>
                      <a:pt x="227" y="648"/>
                    </a:lnTo>
                    <a:lnTo>
                      <a:pt x="183" y="554"/>
                    </a:lnTo>
                    <a:lnTo>
                      <a:pt x="129" y="438"/>
                    </a:lnTo>
                    <a:lnTo>
                      <a:pt x="96" y="369"/>
                    </a:lnTo>
                    <a:lnTo>
                      <a:pt x="29" y="211"/>
                    </a:lnTo>
                    <a:lnTo>
                      <a:pt x="2" y="127"/>
                    </a:lnTo>
                    <a:lnTo>
                      <a:pt x="0" y="60"/>
                    </a:lnTo>
                    <a:lnTo>
                      <a:pt x="15" y="0"/>
                    </a:lnTo>
                    <a:lnTo>
                      <a:pt x="15" y="43"/>
                    </a:lnTo>
                    <a:lnTo>
                      <a:pt x="15" y="72"/>
                    </a:lnTo>
                    <a:lnTo>
                      <a:pt x="15" y="99"/>
                    </a:lnTo>
                    <a:lnTo>
                      <a:pt x="18" y="126"/>
                    </a:lnTo>
                    <a:lnTo>
                      <a:pt x="29" y="162"/>
                    </a:lnTo>
                    <a:lnTo>
                      <a:pt x="53" y="198"/>
                    </a:lnTo>
                    <a:lnTo>
                      <a:pt x="85" y="231"/>
                    </a:lnTo>
                    <a:lnTo>
                      <a:pt x="125" y="260"/>
                    </a:lnTo>
                    <a:lnTo>
                      <a:pt x="180" y="278"/>
                    </a:lnTo>
                    <a:lnTo>
                      <a:pt x="245" y="282"/>
                    </a:lnTo>
                    <a:lnTo>
                      <a:pt x="495" y="285"/>
                    </a:lnTo>
                    <a:close/>
                  </a:path>
                </a:pathLst>
              </a:custGeom>
              <a:solidFill>
                <a:schemeClr val="accent1"/>
              </a:solidFill>
              <a:ln w="0">
                <a:noFill/>
                <a:prstDash val="solid"/>
                <a:round/>
                <a:headEnd/>
                <a:tailEnd/>
              </a:ln>
            </p:spPr>
            <p:txBody>
              <a:bodyPr/>
              <a:lstStyle/>
              <a:p>
                <a:endParaRPr lang="en-US"/>
              </a:p>
            </p:txBody>
          </p:sp>
        </p:grpSp>
        <p:sp>
          <p:nvSpPr>
            <p:cNvPr id="93194" name="Freeform 10"/>
            <p:cNvSpPr>
              <a:spLocks/>
            </p:cNvSpPr>
            <p:nvPr/>
          </p:nvSpPr>
          <p:spPr bwMode="gray">
            <a:xfrm rot="14400000">
              <a:off x="2798" y="2823"/>
              <a:ext cx="860" cy="1305"/>
            </a:xfrm>
            <a:custGeom>
              <a:avLst/>
              <a:gdLst>
                <a:gd name="T0" fmla="*/ 1233 w 1233"/>
                <a:gd name="T1" fmla="*/ 343 h 1764"/>
                <a:gd name="T2" fmla="*/ 413 w 1233"/>
                <a:gd name="T3" fmla="*/ 1764 h 1764"/>
                <a:gd name="T4" fmla="*/ 0 w 1233"/>
                <a:gd name="T5" fmla="*/ 1226 h 1764"/>
                <a:gd name="T6" fmla="*/ 6 w 1233"/>
                <a:gd name="T7" fmla="*/ 1098 h 1764"/>
                <a:gd name="T8" fmla="*/ 638 w 1233"/>
                <a:gd name="T9" fmla="*/ 0 h 1764"/>
                <a:gd name="T10" fmla="*/ 1233 w 1233"/>
                <a:gd name="T11" fmla="*/ 343 h 1764"/>
                <a:gd name="T12" fmla="*/ 1233 w 1233"/>
                <a:gd name="T13" fmla="*/ 343 h 1764"/>
              </a:gdLst>
              <a:ahLst/>
              <a:cxnLst>
                <a:cxn ang="0">
                  <a:pos x="T0" y="T1"/>
                </a:cxn>
                <a:cxn ang="0">
                  <a:pos x="T2" y="T3"/>
                </a:cxn>
                <a:cxn ang="0">
                  <a:pos x="T4" y="T5"/>
                </a:cxn>
                <a:cxn ang="0">
                  <a:pos x="T6" y="T7"/>
                </a:cxn>
                <a:cxn ang="0">
                  <a:pos x="T8" y="T9"/>
                </a:cxn>
                <a:cxn ang="0">
                  <a:pos x="T10" y="T11"/>
                </a:cxn>
                <a:cxn ang="0">
                  <a:pos x="T12" y="T13"/>
                </a:cxn>
              </a:cxnLst>
              <a:rect l="0" t="0" r="r" b="b"/>
              <a:pathLst>
                <a:path w="1233" h="1764">
                  <a:moveTo>
                    <a:pt x="1233" y="343"/>
                  </a:moveTo>
                  <a:lnTo>
                    <a:pt x="413" y="1764"/>
                  </a:lnTo>
                  <a:lnTo>
                    <a:pt x="0" y="1226"/>
                  </a:lnTo>
                  <a:lnTo>
                    <a:pt x="6" y="1098"/>
                  </a:lnTo>
                  <a:lnTo>
                    <a:pt x="638" y="0"/>
                  </a:lnTo>
                  <a:lnTo>
                    <a:pt x="1233" y="343"/>
                  </a:lnTo>
                  <a:lnTo>
                    <a:pt x="1233" y="343"/>
                  </a:lnTo>
                  <a:close/>
                </a:path>
              </a:pathLst>
            </a:custGeom>
            <a:gradFill rotWithShape="1">
              <a:gsLst>
                <a:gs pos="0">
                  <a:schemeClr val="folHlink"/>
                </a:gs>
                <a:gs pos="100000">
                  <a:schemeClr val="folHlink">
                    <a:gamma/>
                    <a:shade val="46275"/>
                    <a:invGamma/>
                  </a:schemeClr>
                </a:gs>
              </a:gsLst>
              <a:lin ang="5400000" scaled="1"/>
            </a:gradFill>
            <a:ln>
              <a:noFill/>
            </a:ln>
            <a:extLst>
              <a:ext uri="{91240B29-F687-4F45-9708-019B960494DF}">
                <a14:hiddenLine xmlns:a14="http://schemas.microsoft.com/office/drawing/2010/main" w="0">
                  <a:solidFill>
                    <a:srgbClr val="ABABAB"/>
                  </a:solidFill>
                  <a:prstDash val="solid"/>
                  <a:round/>
                  <a:headEnd/>
                  <a:tailEnd/>
                </a14:hiddenLine>
              </a:ext>
            </a:extLst>
          </p:spPr>
          <p:txBody>
            <a:bodyPr/>
            <a:lstStyle/>
            <a:p>
              <a:pPr>
                <a:defRPr/>
              </a:pPr>
              <a:endParaRPr lang="zh-CN" altLang="en-US"/>
            </a:p>
          </p:txBody>
        </p:sp>
        <p:grpSp>
          <p:nvGrpSpPr>
            <p:cNvPr id="17420" name="Group 11"/>
            <p:cNvGrpSpPr>
              <a:grpSpLocks/>
            </p:cNvGrpSpPr>
            <p:nvPr/>
          </p:nvGrpSpPr>
          <p:grpSpPr bwMode="auto">
            <a:xfrm>
              <a:off x="2849" y="2249"/>
              <a:ext cx="1296" cy="1381"/>
              <a:chOff x="2854" y="1996"/>
              <a:chExt cx="1296" cy="1381"/>
            </a:xfrm>
          </p:grpSpPr>
          <p:sp>
            <p:nvSpPr>
              <p:cNvPr id="17425" name="AutoShape 12"/>
              <p:cNvSpPr>
                <a:spLocks noChangeArrowheads="1"/>
              </p:cNvSpPr>
              <p:nvPr/>
            </p:nvSpPr>
            <p:spPr bwMode="gray">
              <a:xfrm rot="-1800000">
                <a:off x="2854" y="1996"/>
                <a:ext cx="906" cy="380"/>
              </a:xfrm>
              <a:prstGeom prst="triangle">
                <a:avLst>
                  <a:gd name="adj" fmla="val 50000"/>
                </a:avLst>
              </a:prstGeom>
              <a:solidFill>
                <a:schemeClr val="folHlink"/>
              </a:solidFill>
              <a:ln w="9525" algn="ctr">
                <a:noFill/>
                <a:miter lim="800000"/>
                <a:headEnd/>
                <a:tailEnd/>
              </a:ln>
              <a:effectLst/>
            </p:spPr>
            <p:txBody>
              <a:bodyPr wrap="none" anchor="ctr"/>
              <a:lstStyle/>
              <a:p>
                <a:endParaRPr lang="zh-CN" altLang="en-US">
                  <a:ea typeface="宋体" charset="-122"/>
                </a:endParaRPr>
              </a:p>
            </p:txBody>
          </p:sp>
          <p:sp>
            <p:nvSpPr>
              <p:cNvPr id="17426" name="Freeform 13"/>
              <p:cNvSpPr>
                <a:spLocks/>
              </p:cNvSpPr>
              <p:nvPr/>
            </p:nvSpPr>
            <p:spPr bwMode="gray">
              <a:xfrm rot="-7200000">
                <a:off x="3102" y="2371"/>
                <a:ext cx="948" cy="507"/>
              </a:xfrm>
              <a:custGeom>
                <a:avLst/>
                <a:gdLst>
                  <a:gd name="T0" fmla="*/ 948 w 750"/>
                  <a:gd name="T1" fmla="*/ 0 h 378"/>
                  <a:gd name="T2" fmla="*/ 0 w 750"/>
                  <a:gd name="T3" fmla="*/ 0 h 378"/>
                  <a:gd name="T4" fmla="*/ 3 w 750"/>
                  <a:gd name="T5" fmla="*/ 260 h 378"/>
                  <a:gd name="T6" fmla="*/ 35 w 750"/>
                  <a:gd name="T7" fmla="*/ 507 h 378"/>
                  <a:gd name="T8" fmla="*/ 948 w 750"/>
                  <a:gd name="T9" fmla="*/ 507 h 378"/>
                  <a:gd name="T10" fmla="*/ 948 w 750"/>
                  <a:gd name="T11" fmla="*/ 0 h 378"/>
                  <a:gd name="T12" fmla="*/ 948 w 750"/>
                  <a:gd name="T13" fmla="*/ 0 h 3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50" h="378">
                    <a:moveTo>
                      <a:pt x="750" y="0"/>
                    </a:moveTo>
                    <a:lnTo>
                      <a:pt x="0" y="0"/>
                    </a:lnTo>
                    <a:lnTo>
                      <a:pt x="2" y="194"/>
                    </a:lnTo>
                    <a:lnTo>
                      <a:pt x="28" y="378"/>
                    </a:lnTo>
                    <a:lnTo>
                      <a:pt x="750" y="378"/>
                    </a:lnTo>
                    <a:lnTo>
                      <a:pt x="750" y="0"/>
                    </a:lnTo>
                    <a:close/>
                  </a:path>
                </a:pathLst>
              </a:custGeom>
              <a:solidFill>
                <a:schemeClr val="folHlink"/>
              </a:solidFill>
              <a:ln w="0">
                <a:noFill/>
                <a:prstDash val="solid"/>
                <a:round/>
                <a:headEnd/>
                <a:tailEnd/>
              </a:ln>
            </p:spPr>
            <p:txBody>
              <a:bodyPr/>
              <a:lstStyle/>
              <a:p>
                <a:endParaRPr lang="en-US"/>
              </a:p>
            </p:txBody>
          </p:sp>
          <p:sp>
            <p:nvSpPr>
              <p:cNvPr id="17427" name="Freeform 14"/>
              <p:cNvSpPr>
                <a:spLocks/>
              </p:cNvSpPr>
              <p:nvPr/>
            </p:nvSpPr>
            <p:spPr bwMode="gray">
              <a:xfrm rot="-7200000">
                <a:off x="3618" y="2845"/>
                <a:ext cx="346" cy="718"/>
              </a:xfrm>
              <a:custGeom>
                <a:avLst/>
                <a:gdLst>
                  <a:gd name="T0" fmla="*/ 346 w 495"/>
                  <a:gd name="T1" fmla="*/ 211 h 971"/>
                  <a:gd name="T2" fmla="*/ 346 w 495"/>
                  <a:gd name="T3" fmla="*/ 718 h 971"/>
                  <a:gd name="T4" fmla="*/ 323 w 495"/>
                  <a:gd name="T5" fmla="*/ 713 h 971"/>
                  <a:gd name="T6" fmla="*/ 301 w 495"/>
                  <a:gd name="T7" fmla="*/ 705 h 971"/>
                  <a:gd name="T8" fmla="*/ 280 w 495"/>
                  <a:gd name="T9" fmla="*/ 688 h 971"/>
                  <a:gd name="T10" fmla="*/ 260 w 495"/>
                  <a:gd name="T11" fmla="*/ 664 h 971"/>
                  <a:gd name="T12" fmla="*/ 237 w 495"/>
                  <a:gd name="T13" fmla="*/ 632 h 971"/>
                  <a:gd name="T14" fmla="*/ 214 w 495"/>
                  <a:gd name="T15" fmla="*/ 592 h 971"/>
                  <a:gd name="T16" fmla="*/ 189 w 495"/>
                  <a:gd name="T17" fmla="*/ 541 h 971"/>
                  <a:gd name="T18" fmla="*/ 159 w 495"/>
                  <a:gd name="T19" fmla="*/ 479 h 971"/>
                  <a:gd name="T20" fmla="*/ 128 w 495"/>
                  <a:gd name="T21" fmla="*/ 410 h 971"/>
                  <a:gd name="T22" fmla="*/ 90 w 495"/>
                  <a:gd name="T23" fmla="*/ 324 h 971"/>
                  <a:gd name="T24" fmla="*/ 67 w 495"/>
                  <a:gd name="T25" fmla="*/ 273 h 971"/>
                  <a:gd name="T26" fmla="*/ 20 w 495"/>
                  <a:gd name="T27" fmla="*/ 156 h 971"/>
                  <a:gd name="T28" fmla="*/ 1 w 495"/>
                  <a:gd name="T29" fmla="*/ 94 h 971"/>
                  <a:gd name="T30" fmla="*/ 0 w 495"/>
                  <a:gd name="T31" fmla="*/ 44 h 971"/>
                  <a:gd name="T32" fmla="*/ 10 w 495"/>
                  <a:gd name="T33" fmla="*/ 0 h 971"/>
                  <a:gd name="T34" fmla="*/ 10 w 495"/>
                  <a:gd name="T35" fmla="*/ 32 h 971"/>
                  <a:gd name="T36" fmla="*/ 10 w 495"/>
                  <a:gd name="T37" fmla="*/ 53 h 971"/>
                  <a:gd name="T38" fmla="*/ 10 w 495"/>
                  <a:gd name="T39" fmla="*/ 73 h 971"/>
                  <a:gd name="T40" fmla="*/ 13 w 495"/>
                  <a:gd name="T41" fmla="*/ 93 h 971"/>
                  <a:gd name="T42" fmla="*/ 20 w 495"/>
                  <a:gd name="T43" fmla="*/ 120 h 971"/>
                  <a:gd name="T44" fmla="*/ 37 w 495"/>
                  <a:gd name="T45" fmla="*/ 146 h 971"/>
                  <a:gd name="T46" fmla="*/ 59 w 495"/>
                  <a:gd name="T47" fmla="*/ 171 h 971"/>
                  <a:gd name="T48" fmla="*/ 87 w 495"/>
                  <a:gd name="T49" fmla="*/ 192 h 971"/>
                  <a:gd name="T50" fmla="*/ 126 w 495"/>
                  <a:gd name="T51" fmla="*/ 206 h 971"/>
                  <a:gd name="T52" fmla="*/ 171 w 495"/>
                  <a:gd name="T53" fmla="*/ 209 h 971"/>
                  <a:gd name="T54" fmla="*/ 346 w 495"/>
                  <a:gd name="T55" fmla="*/ 211 h 9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95" h="971">
                    <a:moveTo>
                      <a:pt x="495" y="285"/>
                    </a:moveTo>
                    <a:lnTo>
                      <a:pt x="495" y="971"/>
                    </a:lnTo>
                    <a:lnTo>
                      <a:pt x="462" y="964"/>
                    </a:lnTo>
                    <a:lnTo>
                      <a:pt x="430" y="953"/>
                    </a:lnTo>
                    <a:lnTo>
                      <a:pt x="401" y="931"/>
                    </a:lnTo>
                    <a:lnTo>
                      <a:pt x="372" y="898"/>
                    </a:lnTo>
                    <a:lnTo>
                      <a:pt x="339" y="855"/>
                    </a:lnTo>
                    <a:lnTo>
                      <a:pt x="306" y="801"/>
                    </a:lnTo>
                    <a:lnTo>
                      <a:pt x="270" y="732"/>
                    </a:lnTo>
                    <a:lnTo>
                      <a:pt x="227" y="648"/>
                    </a:lnTo>
                    <a:lnTo>
                      <a:pt x="183" y="554"/>
                    </a:lnTo>
                    <a:lnTo>
                      <a:pt x="129" y="438"/>
                    </a:lnTo>
                    <a:lnTo>
                      <a:pt x="96" y="369"/>
                    </a:lnTo>
                    <a:lnTo>
                      <a:pt x="29" y="211"/>
                    </a:lnTo>
                    <a:lnTo>
                      <a:pt x="2" y="127"/>
                    </a:lnTo>
                    <a:lnTo>
                      <a:pt x="0" y="60"/>
                    </a:lnTo>
                    <a:lnTo>
                      <a:pt x="15" y="0"/>
                    </a:lnTo>
                    <a:lnTo>
                      <a:pt x="15" y="43"/>
                    </a:lnTo>
                    <a:lnTo>
                      <a:pt x="15" y="72"/>
                    </a:lnTo>
                    <a:lnTo>
                      <a:pt x="15" y="99"/>
                    </a:lnTo>
                    <a:lnTo>
                      <a:pt x="18" y="126"/>
                    </a:lnTo>
                    <a:lnTo>
                      <a:pt x="29" y="162"/>
                    </a:lnTo>
                    <a:lnTo>
                      <a:pt x="53" y="198"/>
                    </a:lnTo>
                    <a:lnTo>
                      <a:pt x="85" y="231"/>
                    </a:lnTo>
                    <a:lnTo>
                      <a:pt x="125" y="260"/>
                    </a:lnTo>
                    <a:lnTo>
                      <a:pt x="180" y="278"/>
                    </a:lnTo>
                    <a:lnTo>
                      <a:pt x="245" y="282"/>
                    </a:lnTo>
                    <a:lnTo>
                      <a:pt x="495" y="285"/>
                    </a:lnTo>
                    <a:close/>
                  </a:path>
                </a:pathLst>
              </a:custGeom>
              <a:solidFill>
                <a:schemeClr val="folHlink"/>
              </a:solidFill>
              <a:ln w="0">
                <a:noFill/>
                <a:prstDash val="solid"/>
                <a:round/>
                <a:headEnd/>
                <a:tailEnd/>
              </a:ln>
            </p:spPr>
            <p:txBody>
              <a:bodyPr/>
              <a:lstStyle/>
              <a:p>
                <a:endParaRPr lang="en-US"/>
              </a:p>
            </p:txBody>
          </p:sp>
        </p:grpSp>
        <p:grpSp>
          <p:nvGrpSpPr>
            <p:cNvPr id="17421" name="Group 15"/>
            <p:cNvGrpSpPr>
              <a:grpSpLocks/>
            </p:cNvGrpSpPr>
            <p:nvPr/>
          </p:nvGrpSpPr>
          <p:grpSpPr bwMode="auto">
            <a:xfrm>
              <a:off x="1655" y="3095"/>
              <a:ext cx="1571" cy="879"/>
              <a:chOff x="1655" y="2837"/>
              <a:chExt cx="1571" cy="879"/>
            </a:xfrm>
          </p:grpSpPr>
          <p:sp>
            <p:nvSpPr>
              <p:cNvPr id="17422" name="Freeform 16"/>
              <p:cNvSpPr>
                <a:spLocks/>
              </p:cNvSpPr>
              <p:nvPr/>
            </p:nvSpPr>
            <p:spPr bwMode="gray">
              <a:xfrm>
                <a:off x="1655" y="2837"/>
                <a:ext cx="366" cy="692"/>
              </a:xfrm>
              <a:custGeom>
                <a:avLst/>
                <a:gdLst>
                  <a:gd name="T0" fmla="*/ 366 w 495"/>
                  <a:gd name="T1" fmla="*/ 203 h 971"/>
                  <a:gd name="T2" fmla="*/ 366 w 495"/>
                  <a:gd name="T3" fmla="*/ 692 h 971"/>
                  <a:gd name="T4" fmla="*/ 342 w 495"/>
                  <a:gd name="T5" fmla="*/ 687 h 971"/>
                  <a:gd name="T6" fmla="*/ 318 w 495"/>
                  <a:gd name="T7" fmla="*/ 679 h 971"/>
                  <a:gd name="T8" fmla="*/ 296 w 495"/>
                  <a:gd name="T9" fmla="*/ 663 h 971"/>
                  <a:gd name="T10" fmla="*/ 275 w 495"/>
                  <a:gd name="T11" fmla="*/ 640 h 971"/>
                  <a:gd name="T12" fmla="*/ 251 w 495"/>
                  <a:gd name="T13" fmla="*/ 609 h 971"/>
                  <a:gd name="T14" fmla="*/ 226 w 495"/>
                  <a:gd name="T15" fmla="*/ 571 h 971"/>
                  <a:gd name="T16" fmla="*/ 200 w 495"/>
                  <a:gd name="T17" fmla="*/ 522 h 971"/>
                  <a:gd name="T18" fmla="*/ 168 w 495"/>
                  <a:gd name="T19" fmla="*/ 462 h 971"/>
                  <a:gd name="T20" fmla="*/ 135 w 495"/>
                  <a:gd name="T21" fmla="*/ 395 h 971"/>
                  <a:gd name="T22" fmla="*/ 95 w 495"/>
                  <a:gd name="T23" fmla="*/ 312 h 971"/>
                  <a:gd name="T24" fmla="*/ 71 w 495"/>
                  <a:gd name="T25" fmla="*/ 263 h 971"/>
                  <a:gd name="T26" fmla="*/ 21 w 495"/>
                  <a:gd name="T27" fmla="*/ 150 h 971"/>
                  <a:gd name="T28" fmla="*/ 1 w 495"/>
                  <a:gd name="T29" fmla="*/ 91 h 971"/>
                  <a:gd name="T30" fmla="*/ 0 w 495"/>
                  <a:gd name="T31" fmla="*/ 43 h 971"/>
                  <a:gd name="T32" fmla="*/ 11 w 495"/>
                  <a:gd name="T33" fmla="*/ 0 h 971"/>
                  <a:gd name="T34" fmla="*/ 11 w 495"/>
                  <a:gd name="T35" fmla="*/ 31 h 971"/>
                  <a:gd name="T36" fmla="*/ 11 w 495"/>
                  <a:gd name="T37" fmla="*/ 51 h 971"/>
                  <a:gd name="T38" fmla="*/ 11 w 495"/>
                  <a:gd name="T39" fmla="*/ 71 h 971"/>
                  <a:gd name="T40" fmla="*/ 13 w 495"/>
                  <a:gd name="T41" fmla="*/ 90 h 971"/>
                  <a:gd name="T42" fmla="*/ 21 w 495"/>
                  <a:gd name="T43" fmla="*/ 115 h 971"/>
                  <a:gd name="T44" fmla="*/ 39 w 495"/>
                  <a:gd name="T45" fmla="*/ 141 h 971"/>
                  <a:gd name="T46" fmla="*/ 63 w 495"/>
                  <a:gd name="T47" fmla="*/ 165 h 971"/>
                  <a:gd name="T48" fmla="*/ 92 w 495"/>
                  <a:gd name="T49" fmla="*/ 185 h 971"/>
                  <a:gd name="T50" fmla="*/ 133 w 495"/>
                  <a:gd name="T51" fmla="*/ 198 h 971"/>
                  <a:gd name="T52" fmla="*/ 181 w 495"/>
                  <a:gd name="T53" fmla="*/ 201 h 971"/>
                  <a:gd name="T54" fmla="*/ 366 w 495"/>
                  <a:gd name="T55" fmla="*/ 203 h 9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95" h="971">
                    <a:moveTo>
                      <a:pt x="495" y="285"/>
                    </a:moveTo>
                    <a:lnTo>
                      <a:pt x="495" y="971"/>
                    </a:lnTo>
                    <a:lnTo>
                      <a:pt x="462" y="964"/>
                    </a:lnTo>
                    <a:lnTo>
                      <a:pt x="430" y="953"/>
                    </a:lnTo>
                    <a:lnTo>
                      <a:pt x="401" y="931"/>
                    </a:lnTo>
                    <a:lnTo>
                      <a:pt x="372" y="898"/>
                    </a:lnTo>
                    <a:lnTo>
                      <a:pt x="339" y="855"/>
                    </a:lnTo>
                    <a:lnTo>
                      <a:pt x="306" y="801"/>
                    </a:lnTo>
                    <a:lnTo>
                      <a:pt x="270" y="732"/>
                    </a:lnTo>
                    <a:lnTo>
                      <a:pt x="227" y="648"/>
                    </a:lnTo>
                    <a:lnTo>
                      <a:pt x="183" y="554"/>
                    </a:lnTo>
                    <a:lnTo>
                      <a:pt x="129" y="438"/>
                    </a:lnTo>
                    <a:lnTo>
                      <a:pt x="96" y="369"/>
                    </a:lnTo>
                    <a:lnTo>
                      <a:pt x="29" y="211"/>
                    </a:lnTo>
                    <a:lnTo>
                      <a:pt x="2" y="127"/>
                    </a:lnTo>
                    <a:lnTo>
                      <a:pt x="0" y="60"/>
                    </a:lnTo>
                    <a:lnTo>
                      <a:pt x="15" y="0"/>
                    </a:lnTo>
                    <a:lnTo>
                      <a:pt x="15" y="43"/>
                    </a:lnTo>
                    <a:lnTo>
                      <a:pt x="15" y="72"/>
                    </a:lnTo>
                    <a:lnTo>
                      <a:pt x="15" y="99"/>
                    </a:lnTo>
                    <a:lnTo>
                      <a:pt x="18" y="126"/>
                    </a:lnTo>
                    <a:lnTo>
                      <a:pt x="29" y="162"/>
                    </a:lnTo>
                    <a:lnTo>
                      <a:pt x="53" y="198"/>
                    </a:lnTo>
                    <a:lnTo>
                      <a:pt x="85" y="231"/>
                    </a:lnTo>
                    <a:lnTo>
                      <a:pt x="125" y="260"/>
                    </a:lnTo>
                    <a:lnTo>
                      <a:pt x="180" y="278"/>
                    </a:lnTo>
                    <a:lnTo>
                      <a:pt x="245" y="282"/>
                    </a:lnTo>
                    <a:lnTo>
                      <a:pt x="495" y="285"/>
                    </a:lnTo>
                    <a:close/>
                  </a:path>
                </a:pathLst>
              </a:custGeom>
              <a:solidFill>
                <a:schemeClr val="hlink"/>
              </a:solidFill>
              <a:ln w="0">
                <a:noFill/>
                <a:prstDash val="solid"/>
                <a:round/>
                <a:headEnd/>
                <a:tailEnd/>
              </a:ln>
            </p:spPr>
            <p:txBody>
              <a:bodyPr/>
              <a:lstStyle/>
              <a:p>
                <a:endParaRPr lang="en-US"/>
              </a:p>
            </p:txBody>
          </p:sp>
          <p:sp>
            <p:nvSpPr>
              <p:cNvPr id="17423" name="AutoShape 17"/>
              <p:cNvSpPr>
                <a:spLocks noChangeArrowheads="1"/>
              </p:cNvSpPr>
              <p:nvPr/>
            </p:nvSpPr>
            <p:spPr bwMode="gray">
              <a:xfrm rot="5400000">
                <a:off x="2589" y="3078"/>
                <a:ext cx="872" cy="403"/>
              </a:xfrm>
              <a:prstGeom prst="triangle">
                <a:avLst>
                  <a:gd name="adj" fmla="val 50000"/>
                </a:avLst>
              </a:prstGeom>
              <a:solidFill>
                <a:schemeClr val="hlink"/>
              </a:solidFill>
              <a:ln w="9525" algn="ctr">
                <a:noFill/>
                <a:miter lim="800000"/>
                <a:headEnd/>
                <a:tailEnd/>
              </a:ln>
              <a:effectLst/>
            </p:spPr>
            <p:txBody>
              <a:bodyPr wrap="none" anchor="ctr"/>
              <a:lstStyle/>
              <a:p>
                <a:endParaRPr lang="zh-CN" altLang="en-US">
                  <a:ea typeface="宋体" charset="-122"/>
                </a:endParaRPr>
              </a:p>
            </p:txBody>
          </p:sp>
          <p:sp>
            <p:nvSpPr>
              <p:cNvPr id="17424" name="Freeform 18"/>
              <p:cNvSpPr>
                <a:spLocks/>
              </p:cNvSpPr>
              <p:nvPr/>
            </p:nvSpPr>
            <p:spPr bwMode="gray">
              <a:xfrm>
                <a:off x="1985" y="3040"/>
                <a:ext cx="1005" cy="489"/>
              </a:xfrm>
              <a:custGeom>
                <a:avLst/>
                <a:gdLst>
                  <a:gd name="T0" fmla="*/ 1005 w 750"/>
                  <a:gd name="T1" fmla="*/ 0 h 378"/>
                  <a:gd name="T2" fmla="*/ 0 w 750"/>
                  <a:gd name="T3" fmla="*/ 0 h 378"/>
                  <a:gd name="T4" fmla="*/ 3 w 750"/>
                  <a:gd name="T5" fmla="*/ 251 h 378"/>
                  <a:gd name="T6" fmla="*/ 38 w 750"/>
                  <a:gd name="T7" fmla="*/ 489 h 378"/>
                  <a:gd name="T8" fmla="*/ 1005 w 750"/>
                  <a:gd name="T9" fmla="*/ 489 h 378"/>
                  <a:gd name="T10" fmla="*/ 1005 w 750"/>
                  <a:gd name="T11" fmla="*/ 0 h 378"/>
                  <a:gd name="T12" fmla="*/ 1005 w 750"/>
                  <a:gd name="T13" fmla="*/ 0 h 37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50" h="378">
                    <a:moveTo>
                      <a:pt x="750" y="0"/>
                    </a:moveTo>
                    <a:lnTo>
                      <a:pt x="0" y="0"/>
                    </a:lnTo>
                    <a:lnTo>
                      <a:pt x="2" y="194"/>
                    </a:lnTo>
                    <a:lnTo>
                      <a:pt x="28" y="378"/>
                    </a:lnTo>
                    <a:lnTo>
                      <a:pt x="750" y="378"/>
                    </a:lnTo>
                    <a:lnTo>
                      <a:pt x="750" y="0"/>
                    </a:lnTo>
                    <a:close/>
                  </a:path>
                </a:pathLst>
              </a:custGeom>
              <a:solidFill>
                <a:schemeClr val="hlink"/>
              </a:solidFill>
              <a:ln w="0">
                <a:noFill/>
                <a:prstDash val="solid"/>
                <a:round/>
                <a:headEnd/>
                <a:tailEnd/>
              </a:ln>
            </p:spPr>
            <p:txBody>
              <a:bodyPr/>
              <a:lstStyle/>
              <a:p>
                <a:endParaRPr lang="en-US"/>
              </a:p>
            </p:txBody>
          </p:sp>
        </p:grpSp>
      </p:grpSp>
      <p:sp>
        <p:nvSpPr>
          <p:cNvPr id="17413" name="Text Box 19"/>
          <p:cNvSpPr txBox="1">
            <a:spLocks noChangeArrowheads="1"/>
          </p:cNvSpPr>
          <p:nvPr/>
        </p:nvSpPr>
        <p:spPr bwMode="auto">
          <a:xfrm>
            <a:off x="457200" y="4800600"/>
            <a:ext cx="2227263" cy="396875"/>
          </a:xfrm>
          <a:prstGeom prst="rect">
            <a:avLst/>
          </a:prstGeom>
          <a:noFill/>
          <a:ln w="9525" algn="ctr">
            <a:noFill/>
            <a:miter lim="800000"/>
            <a:headEnd/>
            <a:tailEnd/>
          </a:ln>
          <a:effectLst/>
        </p:spPr>
        <p:txBody>
          <a:bodyPr>
            <a:spAutoFit/>
          </a:bodyPr>
          <a:lstStyle/>
          <a:p>
            <a:pPr algn="r" eaLnBrk="0" hangingPunct="0"/>
            <a:r>
              <a:rPr lang="en-US" altLang="zh-CN" sz="2000">
                <a:solidFill>
                  <a:schemeClr val="hlink"/>
                </a:solidFill>
                <a:ea typeface="宋体" charset="-122"/>
              </a:rPr>
              <a:t>Add Your Text</a:t>
            </a:r>
          </a:p>
        </p:txBody>
      </p:sp>
      <p:sp>
        <p:nvSpPr>
          <p:cNvPr id="17414" name="Text Box 20"/>
          <p:cNvSpPr txBox="1">
            <a:spLocks noChangeArrowheads="1"/>
          </p:cNvSpPr>
          <p:nvPr/>
        </p:nvSpPr>
        <p:spPr bwMode="auto">
          <a:xfrm>
            <a:off x="6553200" y="4724400"/>
            <a:ext cx="2227263" cy="396875"/>
          </a:xfrm>
          <a:prstGeom prst="rect">
            <a:avLst/>
          </a:prstGeom>
          <a:noFill/>
          <a:ln w="9525" algn="ctr">
            <a:noFill/>
            <a:miter lim="800000"/>
            <a:headEnd/>
            <a:tailEnd/>
          </a:ln>
          <a:effectLst/>
        </p:spPr>
        <p:txBody>
          <a:bodyPr>
            <a:spAutoFit/>
          </a:bodyPr>
          <a:lstStyle/>
          <a:p>
            <a:pPr eaLnBrk="0" hangingPunct="0"/>
            <a:r>
              <a:rPr lang="en-US" altLang="zh-CN" sz="2000">
                <a:solidFill>
                  <a:schemeClr val="folHlink"/>
                </a:solidFill>
                <a:ea typeface="宋体" charset="-122"/>
              </a:rPr>
              <a:t>Add Your Text</a:t>
            </a:r>
          </a:p>
        </p:txBody>
      </p:sp>
      <p:sp>
        <p:nvSpPr>
          <p:cNvPr id="17415" name="Text Box 21"/>
          <p:cNvSpPr txBox="1">
            <a:spLocks noChangeArrowheads="1"/>
          </p:cNvSpPr>
          <p:nvPr/>
        </p:nvSpPr>
        <p:spPr bwMode="auto">
          <a:xfrm>
            <a:off x="2971800" y="1600200"/>
            <a:ext cx="3260725" cy="396875"/>
          </a:xfrm>
          <a:prstGeom prst="rect">
            <a:avLst/>
          </a:prstGeom>
          <a:noFill/>
          <a:ln w="9525" algn="ctr">
            <a:noFill/>
            <a:miter lim="800000"/>
            <a:headEnd/>
            <a:tailEnd/>
          </a:ln>
          <a:effectLst/>
        </p:spPr>
        <p:txBody>
          <a:bodyPr>
            <a:spAutoFit/>
          </a:bodyPr>
          <a:lstStyle/>
          <a:p>
            <a:pPr algn="ctr" eaLnBrk="0" hangingPunct="0"/>
            <a:r>
              <a:rPr lang="en-US" altLang="zh-CN" sz="2000">
                <a:solidFill>
                  <a:schemeClr val="accent1"/>
                </a:solidFill>
                <a:ea typeface="宋体" charset="-122"/>
              </a:rPr>
              <a:t>Add Your Text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ltLang="zh-CN"/>
              <a:t>Company Logo</a:t>
            </a:r>
          </a:p>
        </p:txBody>
      </p:sp>
      <p:sp>
        <p:nvSpPr>
          <p:cNvPr id="18435" name="Rectangle 2"/>
          <p:cNvSpPr>
            <a:spLocks noGrp="1" noChangeArrowheads="1"/>
          </p:cNvSpPr>
          <p:nvPr>
            <p:ph type="title"/>
          </p:nvPr>
        </p:nvSpPr>
        <p:spPr/>
        <p:txBody>
          <a:bodyPr/>
          <a:lstStyle/>
          <a:p>
            <a:pPr eaLnBrk="1" hangingPunct="1"/>
            <a:r>
              <a:rPr lang="en-US" altLang="zh-CN" sz="3600" smtClean="0">
                <a:ea typeface="宋体" charset="-122"/>
              </a:rPr>
              <a:t>Diagram</a:t>
            </a:r>
            <a:endParaRPr lang="en-US" altLang="zh-CN" sz="2000" smtClean="0">
              <a:ea typeface="宋体" charset="-122"/>
            </a:endParaRPr>
          </a:p>
        </p:txBody>
      </p:sp>
      <p:sp>
        <p:nvSpPr>
          <p:cNvPr id="94211" name="Rectangle 3"/>
          <p:cNvSpPr>
            <a:spLocks noChangeArrowheads="1"/>
          </p:cNvSpPr>
          <p:nvPr/>
        </p:nvSpPr>
        <p:spPr bwMode="gray">
          <a:xfrm rot="3419336">
            <a:off x="7265987" y="1560513"/>
            <a:ext cx="923925" cy="1003300"/>
          </a:xfrm>
          <a:prstGeom prst="rect">
            <a:avLst/>
          </a:prstGeom>
          <a:gradFill rotWithShape="1">
            <a:gsLst>
              <a:gs pos="0">
                <a:schemeClr val="folHlink"/>
              </a:gs>
              <a:gs pos="100000">
                <a:schemeClr val="folHlink">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effectLst>
        </p:spPr>
        <p:txBody>
          <a:bodyPr wrap="none" anchor="ctr"/>
          <a:lstStyle/>
          <a:p>
            <a:endParaRPr lang="zh-CN" altLang="en-US">
              <a:ea typeface="宋体" charset="-122"/>
            </a:endParaRPr>
          </a:p>
        </p:txBody>
      </p:sp>
      <p:sp>
        <p:nvSpPr>
          <p:cNvPr id="18437" name="Text Box 4"/>
          <p:cNvSpPr txBox="1">
            <a:spLocks noChangeArrowheads="1"/>
          </p:cNvSpPr>
          <p:nvPr/>
        </p:nvSpPr>
        <p:spPr bwMode="auto">
          <a:xfrm>
            <a:off x="6781800" y="2905125"/>
            <a:ext cx="2105025" cy="730250"/>
          </a:xfrm>
          <a:prstGeom prst="rect">
            <a:avLst/>
          </a:prstGeom>
          <a:noFill/>
          <a:ln w="9525">
            <a:noFill/>
            <a:miter lim="800000"/>
            <a:headEnd/>
            <a:tailEnd/>
          </a:ln>
          <a:effectLst/>
        </p:spPr>
        <p:txBody>
          <a:bodyPr wrap="none">
            <a:spAutoFit/>
          </a:bodyPr>
          <a:lstStyle/>
          <a:p>
            <a:pPr eaLnBrk="0" hangingPunct="0"/>
            <a:r>
              <a:rPr lang="en-US" altLang="zh-CN" sz="1400">
                <a:solidFill>
                  <a:srgbClr val="5F5F5F"/>
                </a:solidFill>
                <a:ea typeface="宋体" charset="-122"/>
              </a:rPr>
              <a:t>2003.10   Add Your Text</a:t>
            </a:r>
          </a:p>
          <a:p>
            <a:pPr eaLnBrk="0" hangingPunct="0"/>
            <a:r>
              <a:rPr lang="en-US" altLang="zh-CN" sz="1400">
                <a:solidFill>
                  <a:srgbClr val="5F5F5F"/>
                </a:solidFill>
                <a:ea typeface="宋体" charset="-122"/>
              </a:rPr>
              <a:t>2003.10   Add Your Text</a:t>
            </a:r>
          </a:p>
          <a:p>
            <a:pPr eaLnBrk="0" hangingPunct="0"/>
            <a:r>
              <a:rPr lang="en-US" altLang="zh-CN" sz="1400">
                <a:solidFill>
                  <a:srgbClr val="5F5F5F"/>
                </a:solidFill>
                <a:ea typeface="宋体" charset="-122"/>
              </a:rPr>
              <a:t>2003.10   Add Your Text</a:t>
            </a:r>
          </a:p>
        </p:txBody>
      </p:sp>
      <p:sp>
        <p:nvSpPr>
          <p:cNvPr id="94213" name="Rectangle 5"/>
          <p:cNvSpPr>
            <a:spLocks noChangeArrowheads="1"/>
          </p:cNvSpPr>
          <p:nvPr/>
        </p:nvSpPr>
        <p:spPr bwMode="gray">
          <a:xfrm rot="3419336">
            <a:off x="1411287" y="2268538"/>
            <a:ext cx="923925" cy="1003300"/>
          </a:xfrm>
          <a:prstGeom prst="rect">
            <a:avLst/>
          </a:prstGeom>
          <a:gradFill rotWithShape="1">
            <a:gsLst>
              <a:gs pos="0">
                <a:schemeClr val="accent1"/>
              </a:gs>
              <a:gs pos="100000">
                <a:schemeClr val="accent1">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effectLst>
        </p:spPr>
        <p:txBody>
          <a:bodyPr wrap="none" anchor="ctr"/>
          <a:lstStyle/>
          <a:p>
            <a:endParaRPr lang="zh-CN" altLang="en-US">
              <a:ea typeface="宋体" charset="-122"/>
            </a:endParaRPr>
          </a:p>
        </p:txBody>
      </p:sp>
      <p:sp>
        <p:nvSpPr>
          <p:cNvPr id="18439" name="Text Box 6"/>
          <p:cNvSpPr txBox="1">
            <a:spLocks noChangeArrowheads="1"/>
          </p:cNvSpPr>
          <p:nvPr/>
        </p:nvSpPr>
        <p:spPr bwMode="gray">
          <a:xfrm>
            <a:off x="1501775" y="2627313"/>
            <a:ext cx="698500" cy="369887"/>
          </a:xfrm>
          <a:prstGeom prst="rect">
            <a:avLst/>
          </a:prstGeom>
          <a:noFill/>
          <a:ln w="9525" algn="ctr">
            <a:noFill/>
            <a:miter lim="800000"/>
            <a:headEnd/>
            <a:tailEnd/>
          </a:ln>
          <a:effectLst/>
        </p:spPr>
        <p:txBody>
          <a:bodyPr wrap="none">
            <a:spAutoFit/>
          </a:bodyPr>
          <a:lstStyle/>
          <a:p>
            <a:pPr algn="ctr" eaLnBrk="0" hangingPunct="0"/>
            <a:r>
              <a:rPr lang="en-US" altLang="zh-CN" b="1">
                <a:solidFill>
                  <a:srgbClr val="FFFFFF"/>
                </a:solidFill>
                <a:ea typeface="宋体" charset="-122"/>
              </a:rPr>
              <a:t>2007</a:t>
            </a:r>
          </a:p>
        </p:txBody>
      </p:sp>
      <p:sp>
        <p:nvSpPr>
          <p:cNvPr id="94215" name="Rectangle 7"/>
          <p:cNvSpPr>
            <a:spLocks noChangeArrowheads="1"/>
          </p:cNvSpPr>
          <p:nvPr/>
        </p:nvSpPr>
        <p:spPr bwMode="gray">
          <a:xfrm rot="3419336">
            <a:off x="2846387" y="4173538"/>
            <a:ext cx="923925" cy="1003300"/>
          </a:xfrm>
          <a:prstGeom prst="rect">
            <a:avLst/>
          </a:prstGeom>
          <a:gradFill rotWithShape="1">
            <a:gsLst>
              <a:gs pos="0">
                <a:schemeClr val="accent2"/>
              </a:gs>
              <a:gs pos="100000">
                <a:schemeClr val="accent2">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effectLst>
        </p:spPr>
        <p:txBody>
          <a:bodyPr wrap="none" anchor="ctr"/>
          <a:lstStyle/>
          <a:p>
            <a:endParaRPr lang="zh-CN" altLang="en-US">
              <a:ea typeface="宋体" charset="-122"/>
            </a:endParaRPr>
          </a:p>
        </p:txBody>
      </p:sp>
      <p:sp>
        <p:nvSpPr>
          <p:cNvPr id="18441" name="Text Box 8"/>
          <p:cNvSpPr txBox="1">
            <a:spLocks noChangeArrowheads="1"/>
          </p:cNvSpPr>
          <p:nvPr/>
        </p:nvSpPr>
        <p:spPr bwMode="gray">
          <a:xfrm>
            <a:off x="2936875" y="4532313"/>
            <a:ext cx="698500" cy="369887"/>
          </a:xfrm>
          <a:prstGeom prst="rect">
            <a:avLst/>
          </a:prstGeom>
          <a:noFill/>
          <a:ln w="9525" algn="ctr">
            <a:noFill/>
            <a:miter lim="800000"/>
            <a:headEnd/>
            <a:tailEnd/>
          </a:ln>
          <a:effectLst/>
        </p:spPr>
        <p:txBody>
          <a:bodyPr wrap="none">
            <a:spAutoFit/>
          </a:bodyPr>
          <a:lstStyle/>
          <a:p>
            <a:pPr algn="ctr" eaLnBrk="0" hangingPunct="0"/>
            <a:r>
              <a:rPr lang="en-US" altLang="zh-CN" b="1">
                <a:solidFill>
                  <a:srgbClr val="FFFFFF"/>
                </a:solidFill>
                <a:ea typeface="宋体" charset="-122"/>
              </a:rPr>
              <a:t>2008</a:t>
            </a:r>
          </a:p>
        </p:txBody>
      </p:sp>
      <p:sp>
        <p:nvSpPr>
          <p:cNvPr id="94217" name="Rectangle 9"/>
          <p:cNvSpPr>
            <a:spLocks noChangeArrowheads="1"/>
          </p:cNvSpPr>
          <p:nvPr/>
        </p:nvSpPr>
        <p:spPr bwMode="gray">
          <a:xfrm rot="3419336">
            <a:off x="4916487" y="3021013"/>
            <a:ext cx="923925" cy="1003300"/>
          </a:xfrm>
          <a:prstGeom prst="rect">
            <a:avLst/>
          </a:prstGeom>
          <a:gradFill rotWithShape="1">
            <a:gsLst>
              <a:gs pos="0">
                <a:schemeClr val="hlink"/>
              </a:gs>
              <a:gs pos="100000">
                <a:schemeClr val="hlink">
                  <a:gamma/>
                  <a:shade val="46275"/>
                  <a:invGamma/>
                </a:schemeClr>
              </a:gs>
            </a:gsLst>
            <a:lin ang="5400000" scaled="1"/>
          </a:gradFill>
          <a:ln w="38100">
            <a:solidFill>
              <a:srgbClr val="FFFFFF"/>
            </a:solidFill>
            <a:miter lim="800000"/>
            <a:headEnd/>
            <a:tailEnd/>
          </a:ln>
          <a:effectLst>
            <a:outerShdw dist="179605" dir="487806" algn="ctr" rotWithShape="0">
              <a:srgbClr val="000000">
                <a:alpha val="50000"/>
              </a:srgbClr>
            </a:outerShdw>
          </a:effectLst>
        </p:spPr>
        <p:txBody>
          <a:bodyPr wrap="none" anchor="ctr"/>
          <a:lstStyle/>
          <a:p>
            <a:endParaRPr lang="zh-CN" altLang="en-US">
              <a:ea typeface="宋体" charset="-122"/>
            </a:endParaRPr>
          </a:p>
        </p:txBody>
      </p:sp>
      <p:sp>
        <p:nvSpPr>
          <p:cNvPr id="18443" name="Text Box 10"/>
          <p:cNvSpPr txBox="1">
            <a:spLocks noChangeArrowheads="1"/>
          </p:cNvSpPr>
          <p:nvPr/>
        </p:nvSpPr>
        <p:spPr bwMode="gray">
          <a:xfrm>
            <a:off x="5006975" y="3379788"/>
            <a:ext cx="698500" cy="369887"/>
          </a:xfrm>
          <a:prstGeom prst="rect">
            <a:avLst/>
          </a:prstGeom>
          <a:noFill/>
          <a:ln w="9525" algn="ctr">
            <a:noFill/>
            <a:miter lim="800000"/>
            <a:headEnd/>
            <a:tailEnd/>
          </a:ln>
          <a:effectLst/>
        </p:spPr>
        <p:txBody>
          <a:bodyPr wrap="none">
            <a:spAutoFit/>
          </a:bodyPr>
          <a:lstStyle/>
          <a:p>
            <a:pPr algn="ctr" eaLnBrk="0" hangingPunct="0"/>
            <a:r>
              <a:rPr lang="en-US" altLang="zh-CN" b="1">
                <a:solidFill>
                  <a:srgbClr val="FFFFFF"/>
                </a:solidFill>
                <a:ea typeface="宋体" charset="-122"/>
              </a:rPr>
              <a:t>2009</a:t>
            </a:r>
          </a:p>
        </p:txBody>
      </p:sp>
      <p:sp>
        <p:nvSpPr>
          <p:cNvPr id="18444" name="Text Box 11"/>
          <p:cNvSpPr txBox="1">
            <a:spLocks noChangeArrowheads="1"/>
          </p:cNvSpPr>
          <p:nvPr/>
        </p:nvSpPr>
        <p:spPr bwMode="gray">
          <a:xfrm>
            <a:off x="7356475" y="1919288"/>
            <a:ext cx="698500" cy="369887"/>
          </a:xfrm>
          <a:prstGeom prst="rect">
            <a:avLst/>
          </a:prstGeom>
          <a:noFill/>
          <a:ln w="9525" algn="ctr">
            <a:noFill/>
            <a:miter lim="800000"/>
            <a:headEnd/>
            <a:tailEnd/>
          </a:ln>
          <a:effectLst/>
        </p:spPr>
        <p:txBody>
          <a:bodyPr wrap="none">
            <a:spAutoFit/>
          </a:bodyPr>
          <a:lstStyle/>
          <a:p>
            <a:pPr algn="ctr" eaLnBrk="0" hangingPunct="0"/>
            <a:r>
              <a:rPr lang="en-US" altLang="zh-CN" b="1">
                <a:solidFill>
                  <a:srgbClr val="FFFFFF"/>
                </a:solidFill>
                <a:ea typeface="宋体" charset="-122"/>
              </a:rPr>
              <a:t>2010</a:t>
            </a:r>
          </a:p>
        </p:txBody>
      </p:sp>
      <p:sp>
        <p:nvSpPr>
          <p:cNvPr id="18445" name="Line 12"/>
          <p:cNvSpPr>
            <a:spLocks noChangeShapeType="1"/>
          </p:cNvSpPr>
          <p:nvPr/>
        </p:nvSpPr>
        <p:spPr bwMode="auto">
          <a:xfrm>
            <a:off x="2209800" y="3222625"/>
            <a:ext cx="762000" cy="1066800"/>
          </a:xfrm>
          <a:prstGeom prst="line">
            <a:avLst/>
          </a:prstGeom>
          <a:noFill/>
          <a:ln w="57150" cap="rnd">
            <a:solidFill>
              <a:srgbClr val="808080"/>
            </a:solidFill>
            <a:prstDash val="sysDot"/>
            <a:round/>
            <a:headEnd/>
            <a:tailEnd/>
          </a:ln>
          <a:effectLst/>
        </p:spPr>
        <p:txBody>
          <a:bodyPr wrap="none" anchor="ctr"/>
          <a:lstStyle/>
          <a:p>
            <a:endParaRPr lang="en-US"/>
          </a:p>
        </p:txBody>
      </p:sp>
      <p:sp>
        <p:nvSpPr>
          <p:cNvPr id="18446" name="Line 13"/>
          <p:cNvSpPr>
            <a:spLocks noChangeShapeType="1"/>
          </p:cNvSpPr>
          <p:nvPr/>
        </p:nvSpPr>
        <p:spPr bwMode="auto">
          <a:xfrm flipV="1">
            <a:off x="3810000" y="3756025"/>
            <a:ext cx="1066800" cy="609600"/>
          </a:xfrm>
          <a:prstGeom prst="line">
            <a:avLst/>
          </a:prstGeom>
          <a:noFill/>
          <a:ln w="57150" cap="rnd">
            <a:solidFill>
              <a:srgbClr val="808080"/>
            </a:solidFill>
            <a:prstDash val="sysDot"/>
            <a:round/>
            <a:headEnd/>
            <a:tailEnd/>
          </a:ln>
          <a:effectLst/>
        </p:spPr>
        <p:txBody>
          <a:bodyPr wrap="none" anchor="ctr"/>
          <a:lstStyle/>
          <a:p>
            <a:endParaRPr lang="en-US"/>
          </a:p>
        </p:txBody>
      </p:sp>
      <p:sp>
        <p:nvSpPr>
          <p:cNvPr id="18447" name="Line 14"/>
          <p:cNvSpPr>
            <a:spLocks noChangeShapeType="1"/>
          </p:cNvSpPr>
          <p:nvPr/>
        </p:nvSpPr>
        <p:spPr bwMode="auto">
          <a:xfrm flipV="1">
            <a:off x="5943600" y="2371725"/>
            <a:ext cx="1295400" cy="774700"/>
          </a:xfrm>
          <a:prstGeom prst="line">
            <a:avLst/>
          </a:prstGeom>
          <a:noFill/>
          <a:ln w="57150" cap="rnd">
            <a:solidFill>
              <a:srgbClr val="808080"/>
            </a:solidFill>
            <a:prstDash val="sysDot"/>
            <a:round/>
            <a:headEnd/>
            <a:tailEnd/>
          </a:ln>
          <a:effectLst/>
        </p:spPr>
        <p:txBody>
          <a:bodyPr wrap="none" anchor="ctr"/>
          <a:lstStyle/>
          <a:p>
            <a:endParaRPr lang="en-US"/>
          </a:p>
        </p:txBody>
      </p:sp>
      <p:sp>
        <p:nvSpPr>
          <p:cNvPr id="94223" name="Text Box 15"/>
          <p:cNvSpPr txBox="1">
            <a:spLocks noChangeArrowheads="1"/>
          </p:cNvSpPr>
          <p:nvPr/>
        </p:nvSpPr>
        <p:spPr bwMode="auto">
          <a:xfrm>
            <a:off x="2514600" y="1806575"/>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defRPr/>
            </a:pPr>
            <a:r>
              <a:rPr lang="en-US" altLang="zh-CN" sz="2800" b="1">
                <a:solidFill>
                  <a:srgbClr val="000000"/>
                </a:solidFill>
                <a:effectLst>
                  <a:outerShdw blurRad="38100" dist="38100" dir="2700000" algn="tl">
                    <a:srgbClr val="C0C0C0"/>
                  </a:outerShdw>
                </a:effectLst>
                <a:ea typeface="宋体" charset="-122"/>
              </a:rPr>
              <a:t>Company History</a:t>
            </a:r>
          </a:p>
        </p:txBody>
      </p:sp>
      <p:sp>
        <p:nvSpPr>
          <p:cNvPr id="18449" name="Text Box 16"/>
          <p:cNvSpPr txBox="1">
            <a:spLocks noChangeArrowheads="1"/>
          </p:cNvSpPr>
          <p:nvPr/>
        </p:nvSpPr>
        <p:spPr bwMode="auto">
          <a:xfrm>
            <a:off x="2438400" y="5495925"/>
            <a:ext cx="2105025" cy="730250"/>
          </a:xfrm>
          <a:prstGeom prst="rect">
            <a:avLst/>
          </a:prstGeom>
          <a:noFill/>
          <a:ln w="9525">
            <a:noFill/>
            <a:miter lim="800000"/>
            <a:headEnd/>
            <a:tailEnd/>
          </a:ln>
          <a:effectLst/>
        </p:spPr>
        <p:txBody>
          <a:bodyPr wrap="none">
            <a:spAutoFit/>
          </a:bodyPr>
          <a:lstStyle/>
          <a:p>
            <a:pPr eaLnBrk="0" hangingPunct="0"/>
            <a:r>
              <a:rPr lang="en-US" altLang="zh-CN" sz="1400">
                <a:solidFill>
                  <a:srgbClr val="5F5F5F"/>
                </a:solidFill>
                <a:ea typeface="宋体" charset="-122"/>
              </a:rPr>
              <a:t>2001.10   Add Your Text</a:t>
            </a:r>
          </a:p>
          <a:p>
            <a:pPr eaLnBrk="0" hangingPunct="0"/>
            <a:r>
              <a:rPr lang="en-US" altLang="zh-CN" sz="1400">
                <a:solidFill>
                  <a:srgbClr val="5F5F5F"/>
                </a:solidFill>
                <a:ea typeface="宋体" charset="-122"/>
              </a:rPr>
              <a:t>2001.10   Add Your Text</a:t>
            </a:r>
          </a:p>
          <a:p>
            <a:pPr eaLnBrk="0" hangingPunct="0"/>
            <a:r>
              <a:rPr lang="en-US" altLang="zh-CN" sz="1400">
                <a:solidFill>
                  <a:srgbClr val="5F5F5F"/>
                </a:solidFill>
                <a:ea typeface="宋体" charset="-122"/>
              </a:rPr>
              <a:t>2001.10   Add Your Text</a:t>
            </a:r>
          </a:p>
        </p:txBody>
      </p:sp>
      <p:sp>
        <p:nvSpPr>
          <p:cNvPr id="18450" name="Text Box 17"/>
          <p:cNvSpPr txBox="1">
            <a:spLocks noChangeArrowheads="1"/>
          </p:cNvSpPr>
          <p:nvPr/>
        </p:nvSpPr>
        <p:spPr bwMode="auto">
          <a:xfrm>
            <a:off x="4724400" y="4429125"/>
            <a:ext cx="2105025" cy="730250"/>
          </a:xfrm>
          <a:prstGeom prst="rect">
            <a:avLst/>
          </a:prstGeom>
          <a:noFill/>
          <a:ln w="9525">
            <a:noFill/>
            <a:miter lim="800000"/>
            <a:headEnd/>
            <a:tailEnd/>
          </a:ln>
          <a:effectLst/>
        </p:spPr>
        <p:txBody>
          <a:bodyPr wrap="none">
            <a:spAutoFit/>
          </a:bodyPr>
          <a:lstStyle/>
          <a:p>
            <a:pPr eaLnBrk="0" hangingPunct="0"/>
            <a:r>
              <a:rPr lang="en-US" altLang="zh-CN" sz="1400">
                <a:solidFill>
                  <a:srgbClr val="5F5F5F"/>
                </a:solidFill>
                <a:ea typeface="宋体" charset="-122"/>
              </a:rPr>
              <a:t>2002.10   Add Your Text</a:t>
            </a:r>
          </a:p>
          <a:p>
            <a:pPr eaLnBrk="0" hangingPunct="0"/>
            <a:r>
              <a:rPr lang="en-US" altLang="zh-CN" sz="1400">
                <a:solidFill>
                  <a:srgbClr val="5F5F5F"/>
                </a:solidFill>
                <a:ea typeface="宋体" charset="-122"/>
              </a:rPr>
              <a:t>2002.10   Add Your Text</a:t>
            </a:r>
          </a:p>
          <a:p>
            <a:pPr eaLnBrk="0" hangingPunct="0"/>
            <a:r>
              <a:rPr lang="en-US" altLang="zh-CN" sz="1400">
                <a:solidFill>
                  <a:srgbClr val="5F5F5F"/>
                </a:solidFill>
                <a:ea typeface="宋体" charset="-122"/>
              </a:rPr>
              <a:t>2002.10   Add Your Text</a:t>
            </a:r>
          </a:p>
        </p:txBody>
      </p:sp>
      <p:sp>
        <p:nvSpPr>
          <p:cNvPr id="18451" name="Text Box 18"/>
          <p:cNvSpPr txBox="1">
            <a:spLocks noChangeArrowheads="1"/>
          </p:cNvSpPr>
          <p:nvPr/>
        </p:nvSpPr>
        <p:spPr bwMode="auto">
          <a:xfrm>
            <a:off x="304800" y="3590925"/>
            <a:ext cx="2105025" cy="730250"/>
          </a:xfrm>
          <a:prstGeom prst="rect">
            <a:avLst/>
          </a:prstGeom>
          <a:noFill/>
          <a:ln w="9525">
            <a:noFill/>
            <a:miter lim="800000"/>
            <a:headEnd/>
            <a:tailEnd/>
          </a:ln>
          <a:effectLst/>
        </p:spPr>
        <p:txBody>
          <a:bodyPr wrap="none">
            <a:spAutoFit/>
          </a:bodyPr>
          <a:lstStyle/>
          <a:p>
            <a:pPr eaLnBrk="0" hangingPunct="0"/>
            <a:r>
              <a:rPr lang="en-US" altLang="zh-CN" sz="1400">
                <a:solidFill>
                  <a:srgbClr val="5F5F5F"/>
                </a:solidFill>
                <a:ea typeface="宋体" charset="-122"/>
              </a:rPr>
              <a:t>2000.10   Add Your Text</a:t>
            </a:r>
          </a:p>
          <a:p>
            <a:pPr eaLnBrk="0" hangingPunct="0"/>
            <a:r>
              <a:rPr lang="en-US" altLang="zh-CN" sz="1400">
                <a:solidFill>
                  <a:srgbClr val="5F5F5F"/>
                </a:solidFill>
                <a:ea typeface="宋体" charset="-122"/>
              </a:rPr>
              <a:t>2000.10   Add Your Text</a:t>
            </a:r>
          </a:p>
          <a:p>
            <a:pPr eaLnBrk="0" hangingPunct="0"/>
            <a:r>
              <a:rPr lang="en-US" altLang="zh-CN" sz="1400">
                <a:solidFill>
                  <a:srgbClr val="5F5F5F"/>
                </a:solidFill>
                <a:ea typeface="宋体" charset="-122"/>
              </a:rPr>
              <a:t>2000.10   Add Your Text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ooter Placeholder 4"/>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ltLang="zh-CN"/>
              <a:t>Company Logo</a:t>
            </a:r>
          </a:p>
        </p:txBody>
      </p:sp>
      <p:sp>
        <p:nvSpPr>
          <p:cNvPr id="19459" name="Rectangle 2"/>
          <p:cNvSpPr>
            <a:spLocks noGrp="1" noChangeArrowheads="1"/>
          </p:cNvSpPr>
          <p:nvPr>
            <p:ph type="title"/>
          </p:nvPr>
        </p:nvSpPr>
        <p:spPr/>
        <p:txBody>
          <a:bodyPr/>
          <a:lstStyle/>
          <a:p>
            <a:pPr eaLnBrk="1" hangingPunct="1"/>
            <a:r>
              <a:rPr lang="en-US" altLang="zh-CN" smtClean="0">
                <a:ea typeface="宋体" charset="-122"/>
              </a:rPr>
              <a:t>Table</a:t>
            </a:r>
          </a:p>
        </p:txBody>
      </p:sp>
      <p:graphicFrame>
        <p:nvGraphicFramePr>
          <p:cNvPr id="84032" name="Group 64"/>
          <p:cNvGraphicFramePr>
            <a:graphicFrameLocks noGrp="1"/>
          </p:cNvGraphicFramePr>
          <p:nvPr>
            <p:ph idx="1"/>
          </p:nvPr>
        </p:nvGraphicFramePr>
        <p:xfrm>
          <a:off x="838200" y="2432050"/>
          <a:ext cx="7467600" cy="3124203"/>
        </p:xfrm>
        <a:graphic>
          <a:graphicData uri="http://schemas.openxmlformats.org/drawingml/2006/table">
            <a:tbl>
              <a:tblPr/>
              <a:tblGrid>
                <a:gridCol w="1684338"/>
                <a:gridCol w="1174750"/>
                <a:gridCol w="1152525"/>
                <a:gridCol w="1149350"/>
                <a:gridCol w="1157287"/>
                <a:gridCol w="1149350"/>
              </a:tblGrid>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2000" b="0" i="0" u="none" strike="noStrike" cap="none" normalizeH="0" baseline="0" smtClean="0">
                        <a:ln>
                          <a:noFill/>
                        </a:ln>
                        <a:solidFill>
                          <a:schemeClr val="bg1"/>
                        </a:solidFill>
                        <a:effectLst/>
                        <a:latin typeface="Arial" charset="0"/>
                        <a:ea typeface="宋体" charset="-122"/>
                      </a:endParaRPr>
                    </a:p>
                  </a:txBody>
                  <a:tcPr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D528D">
                        <a:alpha val="70195"/>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D528D">
                        <a:alpha val="70195"/>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D528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8196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8196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79999"/>
                      </a:schemeClr>
                    </a:solid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D528D">
                        <a:alpha val="70195"/>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47842"/>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47842"/>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47842"/>
                      </a:schemeClr>
                    </a:solidFill>
                  </a:tcPr>
                </a:tc>
              </a:tr>
              <a:tr h="447675">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D528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8196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8196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79999"/>
                      </a:schemeClr>
                    </a:solid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D528D">
                        <a:alpha val="70195"/>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47842"/>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47842"/>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47842"/>
                      </a:schemeClr>
                    </a:solid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D528D"/>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8196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79999"/>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8196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79999"/>
                      </a:schemeClr>
                    </a:solidFill>
                  </a:tcPr>
                </a:tc>
              </a:tr>
              <a:tr h="4460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Title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1D528D">
                        <a:alpha val="70195"/>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195"/>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195"/>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alpha val="50195"/>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altLang="zh-CN" sz="2000" b="0" i="0" u="none" strike="noStrike" cap="none" normalizeH="0" baseline="0" smtClean="0">
                          <a:ln>
                            <a:noFill/>
                          </a:ln>
                          <a:solidFill>
                            <a:schemeClr val="bg1"/>
                          </a:solidFill>
                          <a:effectLst/>
                          <a:latin typeface="Arial" charset="0"/>
                          <a:ea typeface="宋体" charset="-122"/>
                        </a:rPr>
                        <a:t>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195"/>
                      </a:schemeClr>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3"/>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ltLang="zh-CN"/>
              <a:t>Company Logo</a:t>
            </a:r>
          </a:p>
        </p:txBody>
      </p:sp>
      <p:grpSp>
        <p:nvGrpSpPr>
          <p:cNvPr id="20483" name="Group 2"/>
          <p:cNvGrpSpPr>
            <a:grpSpLocks/>
          </p:cNvGrpSpPr>
          <p:nvPr/>
        </p:nvGrpSpPr>
        <p:grpSpPr bwMode="auto">
          <a:xfrm>
            <a:off x="1595438" y="2155825"/>
            <a:ext cx="6329362" cy="3711575"/>
            <a:chOff x="864" y="1310"/>
            <a:chExt cx="3987" cy="2338"/>
          </a:xfrm>
        </p:grpSpPr>
        <p:sp>
          <p:nvSpPr>
            <p:cNvPr id="20485" name="Oval 3"/>
            <p:cNvSpPr>
              <a:spLocks noChangeArrowheads="1"/>
            </p:cNvSpPr>
            <p:nvPr/>
          </p:nvSpPr>
          <p:spPr bwMode="gray">
            <a:xfrm>
              <a:off x="1347" y="2813"/>
              <a:ext cx="3504" cy="835"/>
            </a:xfrm>
            <a:prstGeom prst="ellipse">
              <a:avLst/>
            </a:prstGeom>
            <a:gradFill rotWithShape="1">
              <a:gsLst>
                <a:gs pos="0">
                  <a:schemeClr val="bg2"/>
                </a:gs>
                <a:gs pos="100000">
                  <a:srgbClr val="F7F9F2"/>
                </a:gs>
              </a:gsLst>
              <a:lin ang="2700000" scaled="1"/>
            </a:gradFill>
            <a:ln w="3175">
              <a:noFill/>
              <a:round/>
              <a:headEnd/>
              <a:tailEnd type="none" w="sm" len="sm"/>
            </a:ln>
            <a:effectLst/>
          </p:spPr>
          <p:txBody>
            <a:bodyPr vert="eaVert" wrap="none" lIns="92075" tIns="46038" rIns="92075" bIns="46038" anchor="ctr"/>
            <a:lstStyle/>
            <a:p>
              <a:endParaRPr lang="zh-CN" altLang="en-US">
                <a:ea typeface="宋体" charset="-122"/>
              </a:endParaRPr>
            </a:p>
          </p:txBody>
        </p:sp>
        <p:sp>
          <p:nvSpPr>
            <p:cNvPr id="20486" name="Oval 4"/>
            <p:cNvSpPr>
              <a:spLocks noChangeArrowheads="1"/>
            </p:cNvSpPr>
            <p:nvPr/>
          </p:nvSpPr>
          <p:spPr bwMode="gray">
            <a:xfrm rot="-998297">
              <a:off x="890" y="1482"/>
              <a:ext cx="3630" cy="1900"/>
            </a:xfrm>
            <a:prstGeom prst="ellipse">
              <a:avLst/>
            </a:prstGeom>
            <a:gradFill rotWithShape="0">
              <a:gsLst>
                <a:gs pos="0">
                  <a:srgbClr val="808080"/>
                </a:gs>
                <a:gs pos="50000">
                  <a:srgbClr val="AEAEAE"/>
                </a:gs>
                <a:gs pos="100000">
                  <a:srgbClr val="808080"/>
                </a:gs>
              </a:gsLst>
              <a:lin ang="0" scaled="1"/>
            </a:gradFill>
            <a:ln w="12700">
              <a:noFill/>
              <a:round/>
              <a:headEnd type="none" w="sm" len="sm"/>
              <a:tailEnd type="none" w="sm" len="sm"/>
            </a:ln>
            <a:effectLst/>
          </p:spPr>
          <p:txBody>
            <a:bodyPr wrap="none" anchor="ctr"/>
            <a:lstStyle/>
            <a:p>
              <a:endParaRPr lang="zh-CN" altLang="en-US">
                <a:ea typeface="宋体" charset="-122"/>
              </a:endParaRPr>
            </a:p>
          </p:txBody>
        </p:sp>
        <p:sp>
          <p:nvSpPr>
            <p:cNvPr id="20487" name="Oval 5"/>
            <p:cNvSpPr>
              <a:spLocks noChangeArrowheads="1"/>
            </p:cNvSpPr>
            <p:nvPr/>
          </p:nvSpPr>
          <p:spPr bwMode="gray">
            <a:xfrm rot="-998297">
              <a:off x="926" y="1380"/>
              <a:ext cx="3504" cy="1841"/>
            </a:xfrm>
            <a:prstGeom prst="ellipse">
              <a:avLst/>
            </a:prstGeom>
            <a:gradFill rotWithShape="1">
              <a:gsLst>
                <a:gs pos="0">
                  <a:srgbClr val="2791BB"/>
                </a:gs>
                <a:gs pos="100000">
                  <a:srgbClr val="000000"/>
                </a:gs>
              </a:gsLst>
              <a:lin ang="2700000" scaled="1"/>
            </a:gradFill>
            <a:ln w="12700">
              <a:noFill/>
              <a:round/>
              <a:headEnd type="none" w="sm" len="sm"/>
              <a:tailEnd type="none" w="sm" len="sm"/>
            </a:ln>
            <a:effectLst/>
          </p:spPr>
          <p:txBody>
            <a:bodyPr wrap="none" anchor="ctr"/>
            <a:lstStyle/>
            <a:p>
              <a:endParaRPr lang="zh-CN" altLang="en-US">
                <a:ea typeface="宋体" charset="-122"/>
              </a:endParaRPr>
            </a:p>
          </p:txBody>
        </p:sp>
        <p:sp>
          <p:nvSpPr>
            <p:cNvPr id="100358" name="Arc 6"/>
            <p:cNvSpPr>
              <a:spLocks/>
            </p:cNvSpPr>
            <p:nvPr/>
          </p:nvSpPr>
          <p:spPr bwMode="gray">
            <a:xfrm rot="-998297">
              <a:off x="2599" y="1310"/>
              <a:ext cx="1795" cy="1239"/>
            </a:xfrm>
            <a:custGeom>
              <a:avLst/>
              <a:gdLst>
                <a:gd name="G0" fmla="+- 0 0 0"/>
                <a:gd name="G1" fmla="+- 17105 0 0"/>
                <a:gd name="G2" fmla="+- 21600 0 0"/>
                <a:gd name="T0" fmla="*/ 13190 w 21600"/>
                <a:gd name="T1" fmla="*/ 0 h 29046"/>
                <a:gd name="T2" fmla="*/ 17999 w 21600"/>
                <a:gd name="T3" fmla="*/ 29046 h 29046"/>
                <a:gd name="T4" fmla="*/ 0 w 21600"/>
                <a:gd name="T5" fmla="*/ 17105 h 29046"/>
              </a:gdLst>
              <a:ahLst/>
              <a:cxnLst>
                <a:cxn ang="0">
                  <a:pos x="T0" y="T1"/>
                </a:cxn>
                <a:cxn ang="0">
                  <a:pos x="T2" y="T3"/>
                </a:cxn>
                <a:cxn ang="0">
                  <a:pos x="T4" y="T5"/>
                </a:cxn>
              </a:cxnLst>
              <a:rect l="0" t="0" r="r" b="b"/>
              <a:pathLst>
                <a:path w="21600" h="29046" fill="none" extrusionOk="0">
                  <a:moveTo>
                    <a:pt x="13190" y="-1"/>
                  </a:moveTo>
                  <a:cubicBezTo>
                    <a:pt x="18493" y="4089"/>
                    <a:pt x="21600" y="10407"/>
                    <a:pt x="21600" y="17105"/>
                  </a:cubicBezTo>
                  <a:cubicBezTo>
                    <a:pt x="21600" y="21352"/>
                    <a:pt x="20347" y="25506"/>
                    <a:pt x="17999" y="29046"/>
                  </a:cubicBezTo>
                </a:path>
                <a:path w="21600" h="29046" stroke="0" extrusionOk="0">
                  <a:moveTo>
                    <a:pt x="13190" y="-1"/>
                  </a:moveTo>
                  <a:cubicBezTo>
                    <a:pt x="18493" y="4089"/>
                    <a:pt x="21600" y="10407"/>
                    <a:pt x="21600" y="17105"/>
                  </a:cubicBezTo>
                  <a:cubicBezTo>
                    <a:pt x="21600" y="21352"/>
                    <a:pt x="20347" y="25506"/>
                    <a:pt x="17999" y="29046"/>
                  </a:cubicBezTo>
                  <a:lnTo>
                    <a:pt x="0" y="17105"/>
                  </a:lnTo>
                  <a:close/>
                </a:path>
              </a:pathLst>
            </a:custGeom>
            <a:gradFill rotWithShape="1">
              <a:gsLst>
                <a:gs pos="0">
                  <a:schemeClr val="hlink"/>
                </a:gs>
                <a:gs pos="100000">
                  <a:schemeClr val="hlink">
                    <a:gamma/>
                    <a:tint val="63529"/>
                    <a:invGamma/>
                  </a:schemeClr>
                </a:gs>
              </a:gsLst>
              <a:lin ang="54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00359" name="Arc 7"/>
            <p:cNvSpPr>
              <a:spLocks/>
            </p:cNvSpPr>
            <p:nvPr/>
          </p:nvSpPr>
          <p:spPr bwMode="gray">
            <a:xfrm rot="20601703" flipH="1">
              <a:off x="1080" y="2491"/>
              <a:ext cx="2067" cy="930"/>
            </a:xfrm>
            <a:custGeom>
              <a:avLst/>
              <a:gdLst>
                <a:gd name="G0" fmla="+- 3659 0 0"/>
                <a:gd name="G1" fmla="+- 0 0 0"/>
                <a:gd name="G2" fmla="+- 21600 0 0"/>
                <a:gd name="T0" fmla="*/ 25114 w 25114"/>
                <a:gd name="T1" fmla="*/ 2497 h 21600"/>
                <a:gd name="T2" fmla="*/ 0 w 25114"/>
                <a:gd name="T3" fmla="*/ 21288 h 21600"/>
                <a:gd name="T4" fmla="*/ 3659 w 25114"/>
                <a:gd name="T5" fmla="*/ 0 h 21600"/>
              </a:gdLst>
              <a:ahLst/>
              <a:cxnLst>
                <a:cxn ang="0">
                  <a:pos x="T0" y="T1"/>
                </a:cxn>
                <a:cxn ang="0">
                  <a:pos x="T2" y="T3"/>
                </a:cxn>
                <a:cxn ang="0">
                  <a:pos x="T4" y="T5"/>
                </a:cxn>
              </a:cxnLst>
              <a:rect l="0" t="0" r="r" b="b"/>
              <a:pathLst>
                <a:path w="25114" h="21600" fill="none" extrusionOk="0">
                  <a:moveTo>
                    <a:pt x="25114" y="2497"/>
                  </a:moveTo>
                  <a:cubicBezTo>
                    <a:pt x="23846" y="13386"/>
                    <a:pt x="14622" y="21599"/>
                    <a:pt x="3659" y="21600"/>
                  </a:cubicBezTo>
                  <a:cubicBezTo>
                    <a:pt x="2432" y="21600"/>
                    <a:pt x="1208" y="21495"/>
                    <a:pt x="0" y="21287"/>
                  </a:cubicBezTo>
                </a:path>
                <a:path w="25114" h="21600" stroke="0" extrusionOk="0">
                  <a:moveTo>
                    <a:pt x="25114" y="2497"/>
                  </a:moveTo>
                  <a:cubicBezTo>
                    <a:pt x="23846" y="13386"/>
                    <a:pt x="14622" y="21599"/>
                    <a:pt x="3659" y="21600"/>
                  </a:cubicBezTo>
                  <a:cubicBezTo>
                    <a:pt x="2432" y="21600"/>
                    <a:pt x="1208" y="21495"/>
                    <a:pt x="0" y="21287"/>
                  </a:cubicBezTo>
                  <a:lnTo>
                    <a:pt x="3659" y="0"/>
                  </a:lnTo>
                  <a:close/>
                </a:path>
              </a:pathLst>
            </a:custGeom>
            <a:gradFill rotWithShape="1">
              <a:gsLst>
                <a:gs pos="0">
                  <a:schemeClr val="accent1">
                    <a:gamma/>
                    <a:shade val="69804"/>
                    <a:invGamma/>
                  </a:schemeClr>
                </a:gs>
                <a:gs pos="100000">
                  <a:schemeClr val="accent1"/>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00360" name="Arc 8"/>
            <p:cNvSpPr>
              <a:spLocks/>
            </p:cNvSpPr>
            <p:nvPr/>
          </p:nvSpPr>
          <p:spPr bwMode="gray">
            <a:xfrm rot="-998297">
              <a:off x="1715" y="1339"/>
              <a:ext cx="2034" cy="893"/>
            </a:xfrm>
            <a:custGeom>
              <a:avLst/>
              <a:gdLst>
                <a:gd name="G0" fmla="+- 9843 0 0"/>
                <a:gd name="G1" fmla="+- 21600 0 0"/>
                <a:gd name="G2" fmla="+- 21600 0 0"/>
                <a:gd name="T0" fmla="*/ 0 w 24549"/>
                <a:gd name="T1" fmla="*/ 2373 h 21600"/>
                <a:gd name="T2" fmla="*/ 24549 w 24549"/>
                <a:gd name="T3" fmla="*/ 5780 h 21600"/>
                <a:gd name="T4" fmla="*/ 9843 w 24549"/>
                <a:gd name="T5" fmla="*/ 21600 h 21600"/>
              </a:gdLst>
              <a:ahLst/>
              <a:cxnLst>
                <a:cxn ang="0">
                  <a:pos x="T0" y="T1"/>
                </a:cxn>
                <a:cxn ang="0">
                  <a:pos x="T2" y="T3"/>
                </a:cxn>
                <a:cxn ang="0">
                  <a:pos x="T4" y="T5"/>
                </a:cxn>
              </a:cxnLst>
              <a:rect l="0" t="0" r="r" b="b"/>
              <a:pathLst>
                <a:path w="24549" h="21600" fill="none" extrusionOk="0">
                  <a:moveTo>
                    <a:pt x="0" y="2373"/>
                  </a:moveTo>
                  <a:cubicBezTo>
                    <a:pt x="3046" y="813"/>
                    <a:pt x="6420" y="-1"/>
                    <a:pt x="9843" y="0"/>
                  </a:cubicBezTo>
                  <a:cubicBezTo>
                    <a:pt x="15299" y="0"/>
                    <a:pt x="20553" y="2064"/>
                    <a:pt x="24549" y="5779"/>
                  </a:cubicBezTo>
                </a:path>
                <a:path w="24549" h="21600" stroke="0" extrusionOk="0">
                  <a:moveTo>
                    <a:pt x="0" y="2373"/>
                  </a:moveTo>
                  <a:cubicBezTo>
                    <a:pt x="3046" y="813"/>
                    <a:pt x="6420" y="-1"/>
                    <a:pt x="9843" y="0"/>
                  </a:cubicBezTo>
                  <a:cubicBezTo>
                    <a:pt x="15299" y="0"/>
                    <a:pt x="20553" y="2064"/>
                    <a:pt x="24549" y="5779"/>
                  </a:cubicBezTo>
                  <a:lnTo>
                    <a:pt x="9843" y="21600"/>
                  </a:lnTo>
                  <a:close/>
                </a:path>
              </a:pathLst>
            </a:custGeom>
            <a:gradFill rotWithShape="1">
              <a:gsLst>
                <a:gs pos="0">
                  <a:schemeClr val="hlink"/>
                </a:gs>
                <a:gs pos="100000">
                  <a:schemeClr val="hlink">
                    <a:gamma/>
                    <a:shade val="72549"/>
                    <a:invGamma/>
                  </a:schemeClr>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00361" name="Arc 9"/>
            <p:cNvSpPr>
              <a:spLocks/>
            </p:cNvSpPr>
            <p:nvPr/>
          </p:nvSpPr>
          <p:spPr bwMode="gray">
            <a:xfrm rot="20601703" flipH="1">
              <a:off x="864" y="1713"/>
              <a:ext cx="1796" cy="1302"/>
            </a:xfrm>
            <a:custGeom>
              <a:avLst/>
              <a:gdLst>
                <a:gd name="G0" fmla="+- 0 0 0"/>
                <a:gd name="G1" fmla="+- 19945 0 0"/>
                <a:gd name="G2" fmla="+- 21600 0 0"/>
                <a:gd name="T0" fmla="*/ 8292 w 21600"/>
                <a:gd name="T1" fmla="*/ 0 h 30468"/>
                <a:gd name="T2" fmla="*/ 18863 w 21600"/>
                <a:gd name="T3" fmla="*/ 30468 h 30468"/>
                <a:gd name="T4" fmla="*/ 0 w 21600"/>
                <a:gd name="T5" fmla="*/ 19945 h 30468"/>
              </a:gdLst>
              <a:ahLst/>
              <a:cxnLst>
                <a:cxn ang="0">
                  <a:pos x="T0" y="T1"/>
                </a:cxn>
                <a:cxn ang="0">
                  <a:pos x="T2" y="T3"/>
                </a:cxn>
                <a:cxn ang="0">
                  <a:pos x="T4" y="T5"/>
                </a:cxn>
              </a:cxnLst>
              <a:rect l="0" t="0" r="r" b="b"/>
              <a:pathLst>
                <a:path w="21600" h="30468" fill="none" extrusionOk="0">
                  <a:moveTo>
                    <a:pt x="8291" y="0"/>
                  </a:moveTo>
                  <a:cubicBezTo>
                    <a:pt x="16349" y="3349"/>
                    <a:pt x="21600" y="11218"/>
                    <a:pt x="21600" y="19945"/>
                  </a:cubicBezTo>
                  <a:cubicBezTo>
                    <a:pt x="21600" y="23628"/>
                    <a:pt x="20657" y="27251"/>
                    <a:pt x="18863" y="30468"/>
                  </a:cubicBezTo>
                </a:path>
                <a:path w="21600" h="30468" stroke="0" extrusionOk="0">
                  <a:moveTo>
                    <a:pt x="8291" y="0"/>
                  </a:moveTo>
                  <a:cubicBezTo>
                    <a:pt x="16349" y="3349"/>
                    <a:pt x="21600" y="11218"/>
                    <a:pt x="21600" y="19945"/>
                  </a:cubicBezTo>
                  <a:cubicBezTo>
                    <a:pt x="21600" y="23628"/>
                    <a:pt x="20657" y="27251"/>
                    <a:pt x="18863" y="30468"/>
                  </a:cubicBezTo>
                  <a:lnTo>
                    <a:pt x="0" y="19945"/>
                  </a:lnTo>
                  <a:close/>
                </a:path>
              </a:pathLst>
            </a:custGeom>
            <a:gradFill rotWithShape="1">
              <a:gsLst>
                <a:gs pos="0">
                  <a:schemeClr val="accent2"/>
                </a:gs>
                <a:gs pos="100000">
                  <a:schemeClr val="accent2">
                    <a:gamma/>
                    <a:shade val="46275"/>
                    <a:invGamma/>
                  </a:schemeClr>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00362" name="Freeform 10"/>
            <p:cNvSpPr>
              <a:spLocks/>
            </p:cNvSpPr>
            <p:nvPr/>
          </p:nvSpPr>
          <p:spPr bwMode="gray">
            <a:xfrm>
              <a:off x="3442" y="2282"/>
              <a:ext cx="1105" cy="1120"/>
            </a:xfrm>
            <a:custGeom>
              <a:avLst/>
              <a:gdLst>
                <a:gd name="T0" fmla="*/ 9 w 1105"/>
                <a:gd name="T1" fmla="*/ 888 h 1120"/>
                <a:gd name="T2" fmla="*/ 1105 w 1105"/>
                <a:gd name="T3" fmla="*/ 0 h 1120"/>
                <a:gd name="T4" fmla="*/ 1081 w 1105"/>
                <a:gd name="T5" fmla="*/ 256 h 1120"/>
                <a:gd name="T6" fmla="*/ 705 w 1105"/>
                <a:gd name="T7" fmla="*/ 704 h 1120"/>
                <a:gd name="T8" fmla="*/ 17 w 1105"/>
                <a:gd name="T9" fmla="*/ 1120 h 1120"/>
                <a:gd name="T10" fmla="*/ 9 w 1105"/>
                <a:gd name="T11" fmla="*/ 888 h 1120"/>
              </a:gdLst>
              <a:ahLst/>
              <a:cxnLst>
                <a:cxn ang="0">
                  <a:pos x="T0" y="T1"/>
                </a:cxn>
                <a:cxn ang="0">
                  <a:pos x="T2" y="T3"/>
                </a:cxn>
                <a:cxn ang="0">
                  <a:pos x="T4" y="T5"/>
                </a:cxn>
                <a:cxn ang="0">
                  <a:pos x="T6" y="T7"/>
                </a:cxn>
                <a:cxn ang="0">
                  <a:pos x="T8" y="T9"/>
                </a:cxn>
                <a:cxn ang="0">
                  <a:pos x="T10" y="T11"/>
                </a:cxn>
              </a:cxnLst>
              <a:rect l="0" t="0" r="r" b="b"/>
              <a:pathLst>
                <a:path w="1105" h="1120">
                  <a:moveTo>
                    <a:pt x="9" y="888"/>
                  </a:moveTo>
                  <a:lnTo>
                    <a:pt x="1105" y="0"/>
                  </a:lnTo>
                  <a:lnTo>
                    <a:pt x="1081" y="256"/>
                  </a:lnTo>
                  <a:cubicBezTo>
                    <a:pt x="1014" y="373"/>
                    <a:pt x="882" y="560"/>
                    <a:pt x="705" y="704"/>
                  </a:cubicBezTo>
                  <a:cubicBezTo>
                    <a:pt x="528" y="848"/>
                    <a:pt x="133" y="1089"/>
                    <a:pt x="17" y="1120"/>
                  </a:cubicBezTo>
                  <a:cubicBezTo>
                    <a:pt x="0" y="1038"/>
                    <a:pt x="9" y="888"/>
                    <a:pt x="9" y="888"/>
                  </a:cubicBezTo>
                  <a:close/>
                </a:path>
              </a:pathLst>
            </a:custGeom>
            <a:gradFill rotWithShape="0">
              <a:gsLst>
                <a:gs pos="0">
                  <a:schemeClr val="folHlink">
                    <a:gamma/>
                    <a:shade val="72549"/>
                    <a:invGamma/>
                  </a:schemeClr>
                </a:gs>
                <a:gs pos="100000">
                  <a:schemeClr val="folHlink"/>
                </a:gs>
              </a:gsLst>
              <a:lin ang="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100363" name="Arc 11"/>
            <p:cNvSpPr>
              <a:spLocks/>
            </p:cNvSpPr>
            <p:nvPr/>
          </p:nvSpPr>
          <p:spPr bwMode="gray">
            <a:xfrm rot="-1060795">
              <a:off x="2840" y="1897"/>
              <a:ext cx="1719" cy="1171"/>
            </a:xfrm>
            <a:custGeom>
              <a:avLst/>
              <a:gdLst>
                <a:gd name="G0" fmla="+- 0 0 0"/>
                <a:gd name="G1" fmla="+- 0 0 0"/>
                <a:gd name="G2" fmla="+- 21600 0 0"/>
                <a:gd name="T0" fmla="*/ 18016 w 18016"/>
                <a:gd name="T1" fmla="*/ 11915 h 21282"/>
                <a:gd name="T2" fmla="*/ 3695 w 18016"/>
                <a:gd name="T3" fmla="*/ 21282 h 21282"/>
                <a:gd name="T4" fmla="*/ 0 w 18016"/>
                <a:gd name="T5" fmla="*/ 0 h 21282"/>
              </a:gdLst>
              <a:ahLst/>
              <a:cxnLst>
                <a:cxn ang="0">
                  <a:pos x="T0" y="T1"/>
                </a:cxn>
                <a:cxn ang="0">
                  <a:pos x="T2" y="T3"/>
                </a:cxn>
                <a:cxn ang="0">
                  <a:pos x="T4" y="T5"/>
                </a:cxn>
              </a:cxnLst>
              <a:rect l="0" t="0" r="r" b="b"/>
              <a:pathLst>
                <a:path w="18016" h="21282" fill="none" extrusionOk="0">
                  <a:moveTo>
                    <a:pt x="18016" y="11915"/>
                  </a:moveTo>
                  <a:cubicBezTo>
                    <a:pt x="14735" y="16875"/>
                    <a:pt x="9554" y="20264"/>
                    <a:pt x="3694" y="21281"/>
                  </a:cubicBezTo>
                </a:path>
                <a:path w="18016" h="21282" stroke="0" extrusionOk="0">
                  <a:moveTo>
                    <a:pt x="18016" y="11915"/>
                  </a:moveTo>
                  <a:cubicBezTo>
                    <a:pt x="14735" y="16875"/>
                    <a:pt x="9554" y="20264"/>
                    <a:pt x="3694" y="21281"/>
                  </a:cubicBezTo>
                  <a:lnTo>
                    <a:pt x="0" y="0"/>
                  </a:lnTo>
                  <a:close/>
                </a:path>
              </a:pathLst>
            </a:custGeom>
            <a:gradFill rotWithShape="1">
              <a:gsLst>
                <a:gs pos="0">
                  <a:schemeClr val="folHlink">
                    <a:gamma/>
                    <a:shade val="46275"/>
                    <a:invGamma/>
                  </a:schemeClr>
                </a:gs>
                <a:gs pos="100000">
                  <a:schemeClr val="folHlink"/>
                </a:gs>
              </a:gsLst>
              <a:lin ang="2700000" scaled="1"/>
            </a:gradFill>
            <a:ln>
              <a:noFill/>
            </a:ln>
            <a:effectLst/>
            <a:extLst>
              <a:ext uri="{91240B29-F687-4F45-9708-019B960494DF}">
                <a14:hiddenLine xmlns:a14="http://schemas.microsoft.com/office/drawing/2010/main" w="12700">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00364" name="Freeform 12"/>
            <p:cNvSpPr>
              <a:spLocks/>
            </p:cNvSpPr>
            <p:nvPr/>
          </p:nvSpPr>
          <p:spPr bwMode="gray">
            <a:xfrm>
              <a:off x="2819" y="2496"/>
              <a:ext cx="648" cy="928"/>
            </a:xfrm>
            <a:custGeom>
              <a:avLst/>
              <a:gdLst>
                <a:gd name="T0" fmla="*/ 648 w 648"/>
                <a:gd name="T1" fmla="*/ 632 h 928"/>
                <a:gd name="T2" fmla="*/ 648 w 648"/>
                <a:gd name="T3" fmla="*/ 928 h 928"/>
                <a:gd name="T4" fmla="*/ 0 w 648"/>
                <a:gd name="T5" fmla="*/ 64 h 928"/>
                <a:gd name="T6" fmla="*/ 96 w 648"/>
                <a:gd name="T7" fmla="*/ 0 h 928"/>
                <a:gd name="T8" fmla="*/ 648 w 648"/>
                <a:gd name="T9" fmla="*/ 632 h 928"/>
              </a:gdLst>
              <a:ahLst/>
              <a:cxnLst>
                <a:cxn ang="0">
                  <a:pos x="T0" y="T1"/>
                </a:cxn>
                <a:cxn ang="0">
                  <a:pos x="T2" y="T3"/>
                </a:cxn>
                <a:cxn ang="0">
                  <a:pos x="T4" y="T5"/>
                </a:cxn>
                <a:cxn ang="0">
                  <a:pos x="T6" y="T7"/>
                </a:cxn>
                <a:cxn ang="0">
                  <a:pos x="T8" y="T9"/>
                </a:cxn>
              </a:cxnLst>
              <a:rect l="0" t="0" r="r" b="b"/>
              <a:pathLst>
                <a:path w="648" h="928">
                  <a:moveTo>
                    <a:pt x="648" y="632"/>
                  </a:moveTo>
                  <a:lnTo>
                    <a:pt x="648" y="928"/>
                  </a:lnTo>
                  <a:lnTo>
                    <a:pt x="0" y="64"/>
                  </a:lnTo>
                  <a:lnTo>
                    <a:pt x="96" y="0"/>
                  </a:lnTo>
                  <a:lnTo>
                    <a:pt x="648" y="632"/>
                  </a:lnTo>
                  <a:close/>
                </a:path>
              </a:pathLst>
            </a:custGeom>
            <a:gradFill rotWithShape="1">
              <a:gsLst>
                <a:gs pos="0">
                  <a:schemeClr val="folHlink">
                    <a:gamma/>
                    <a:shade val="78824"/>
                    <a:invGamma/>
                  </a:schemeClr>
                </a:gs>
                <a:gs pos="100000">
                  <a:schemeClr val="folHlink"/>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a:p>
          </p:txBody>
        </p:sp>
        <p:sp>
          <p:nvSpPr>
            <p:cNvPr id="20495" name="Oval 13"/>
            <p:cNvSpPr>
              <a:spLocks noChangeArrowheads="1"/>
            </p:cNvSpPr>
            <p:nvPr/>
          </p:nvSpPr>
          <p:spPr bwMode="gray">
            <a:xfrm rot="-998297">
              <a:off x="1846" y="1830"/>
              <a:ext cx="1698" cy="844"/>
            </a:xfrm>
            <a:prstGeom prst="ellipse">
              <a:avLst/>
            </a:prstGeom>
            <a:gradFill rotWithShape="0">
              <a:gsLst>
                <a:gs pos="0">
                  <a:srgbClr val="000000"/>
                </a:gs>
                <a:gs pos="50000">
                  <a:srgbClr val="C1C1C1"/>
                </a:gs>
                <a:gs pos="100000">
                  <a:srgbClr val="000000"/>
                </a:gs>
              </a:gsLst>
              <a:lin ang="0" scaled="1"/>
            </a:gradFill>
            <a:ln w="12700">
              <a:noFill/>
              <a:round/>
              <a:headEnd type="none" w="sm" len="sm"/>
              <a:tailEnd type="none" w="sm" len="sm"/>
            </a:ln>
            <a:effectLst/>
          </p:spPr>
          <p:txBody>
            <a:bodyPr wrap="none" anchor="ctr"/>
            <a:lstStyle/>
            <a:p>
              <a:endParaRPr lang="zh-CN" altLang="en-US">
                <a:ea typeface="宋体" charset="-122"/>
              </a:endParaRPr>
            </a:p>
          </p:txBody>
        </p:sp>
        <p:sp>
          <p:nvSpPr>
            <p:cNvPr id="20496" name="Text Box 14"/>
            <p:cNvSpPr txBox="1">
              <a:spLocks noChangeArrowheads="1"/>
            </p:cNvSpPr>
            <p:nvPr/>
          </p:nvSpPr>
          <p:spPr bwMode="gray">
            <a:xfrm>
              <a:off x="1179" y="2258"/>
              <a:ext cx="574" cy="231"/>
            </a:xfrm>
            <a:prstGeom prst="rect">
              <a:avLst/>
            </a:prstGeom>
            <a:noFill/>
            <a:ln w="9525" algn="ctr">
              <a:noFill/>
              <a:miter lim="800000"/>
              <a:headEnd/>
              <a:tailEnd/>
            </a:ln>
            <a:effectLst/>
          </p:spPr>
          <p:txBody>
            <a:bodyPr wrap="none">
              <a:spAutoFit/>
            </a:bodyPr>
            <a:lstStyle/>
            <a:p>
              <a:pPr algn="ctr" eaLnBrk="0" hangingPunct="0"/>
              <a:r>
                <a:rPr lang="en-US" altLang="zh-CN" b="1">
                  <a:solidFill>
                    <a:srgbClr val="FFFFFF"/>
                  </a:solidFill>
                  <a:latin typeface="Verdana" pitchFamily="34" charset="0"/>
                  <a:ea typeface="宋体" charset="-122"/>
                </a:rPr>
                <a:t>Text1</a:t>
              </a:r>
            </a:p>
          </p:txBody>
        </p:sp>
        <p:sp>
          <p:nvSpPr>
            <p:cNvPr id="20497" name="Text Box 15"/>
            <p:cNvSpPr txBox="1">
              <a:spLocks noChangeArrowheads="1"/>
            </p:cNvSpPr>
            <p:nvPr/>
          </p:nvSpPr>
          <p:spPr bwMode="gray">
            <a:xfrm>
              <a:off x="2379" y="1490"/>
              <a:ext cx="574" cy="231"/>
            </a:xfrm>
            <a:prstGeom prst="rect">
              <a:avLst/>
            </a:prstGeom>
            <a:noFill/>
            <a:ln w="9525" algn="ctr">
              <a:noFill/>
              <a:miter lim="800000"/>
              <a:headEnd/>
              <a:tailEnd/>
            </a:ln>
            <a:effectLst/>
          </p:spPr>
          <p:txBody>
            <a:bodyPr wrap="none">
              <a:spAutoFit/>
            </a:bodyPr>
            <a:lstStyle/>
            <a:p>
              <a:pPr algn="ctr" eaLnBrk="0" hangingPunct="0"/>
              <a:r>
                <a:rPr lang="en-US" altLang="zh-CN" b="1">
                  <a:solidFill>
                    <a:srgbClr val="FFFFFF"/>
                  </a:solidFill>
                  <a:latin typeface="Verdana" pitchFamily="34" charset="0"/>
                  <a:ea typeface="宋体" charset="-122"/>
                </a:rPr>
                <a:t>Text2</a:t>
              </a:r>
            </a:p>
          </p:txBody>
        </p:sp>
        <p:sp>
          <p:nvSpPr>
            <p:cNvPr id="20498" name="Text Box 16"/>
            <p:cNvSpPr txBox="1">
              <a:spLocks noChangeArrowheads="1"/>
            </p:cNvSpPr>
            <p:nvPr/>
          </p:nvSpPr>
          <p:spPr bwMode="gray">
            <a:xfrm>
              <a:off x="3531" y="1682"/>
              <a:ext cx="574" cy="231"/>
            </a:xfrm>
            <a:prstGeom prst="rect">
              <a:avLst/>
            </a:prstGeom>
            <a:noFill/>
            <a:ln w="9525" algn="ctr">
              <a:noFill/>
              <a:miter lim="800000"/>
              <a:headEnd/>
              <a:tailEnd/>
            </a:ln>
            <a:effectLst/>
          </p:spPr>
          <p:txBody>
            <a:bodyPr wrap="none">
              <a:spAutoFit/>
            </a:bodyPr>
            <a:lstStyle/>
            <a:p>
              <a:pPr algn="ctr" eaLnBrk="0" hangingPunct="0"/>
              <a:r>
                <a:rPr lang="en-US" altLang="zh-CN" b="1">
                  <a:solidFill>
                    <a:srgbClr val="FFFFFF"/>
                  </a:solidFill>
                  <a:latin typeface="Verdana" pitchFamily="34" charset="0"/>
                  <a:ea typeface="宋体" charset="-122"/>
                </a:rPr>
                <a:t>Text3</a:t>
              </a:r>
            </a:p>
          </p:txBody>
        </p:sp>
        <p:sp>
          <p:nvSpPr>
            <p:cNvPr id="20499" name="Text Box 17"/>
            <p:cNvSpPr txBox="1">
              <a:spLocks noChangeArrowheads="1"/>
            </p:cNvSpPr>
            <p:nvPr/>
          </p:nvSpPr>
          <p:spPr bwMode="gray">
            <a:xfrm>
              <a:off x="3339" y="2450"/>
              <a:ext cx="574" cy="231"/>
            </a:xfrm>
            <a:prstGeom prst="rect">
              <a:avLst/>
            </a:prstGeom>
            <a:noFill/>
            <a:ln w="9525" algn="ctr">
              <a:noFill/>
              <a:miter lim="800000"/>
              <a:headEnd/>
              <a:tailEnd/>
            </a:ln>
            <a:effectLst/>
          </p:spPr>
          <p:txBody>
            <a:bodyPr wrap="none">
              <a:spAutoFit/>
            </a:bodyPr>
            <a:lstStyle/>
            <a:p>
              <a:pPr algn="ctr" eaLnBrk="0" hangingPunct="0"/>
              <a:r>
                <a:rPr lang="en-US" altLang="zh-CN" b="1">
                  <a:solidFill>
                    <a:srgbClr val="FFFFFF"/>
                  </a:solidFill>
                  <a:latin typeface="Verdana" pitchFamily="34" charset="0"/>
                  <a:ea typeface="宋体" charset="-122"/>
                </a:rPr>
                <a:t>Text4</a:t>
              </a:r>
            </a:p>
          </p:txBody>
        </p:sp>
        <p:sp>
          <p:nvSpPr>
            <p:cNvPr id="20500" name="Text Box 18"/>
            <p:cNvSpPr txBox="1">
              <a:spLocks noChangeArrowheads="1"/>
            </p:cNvSpPr>
            <p:nvPr/>
          </p:nvSpPr>
          <p:spPr bwMode="gray">
            <a:xfrm>
              <a:off x="1947" y="2882"/>
              <a:ext cx="574" cy="231"/>
            </a:xfrm>
            <a:prstGeom prst="rect">
              <a:avLst/>
            </a:prstGeom>
            <a:noFill/>
            <a:ln w="9525" algn="ctr">
              <a:noFill/>
              <a:miter lim="800000"/>
              <a:headEnd/>
              <a:tailEnd/>
            </a:ln>
            <a:effectLst/>
          </p:spPr>
          <p:txBody>
            <a:bodyPr wrap="none">
              <a:spAutoFit/>
            </a:bodyPr>
            <a:lstStyle/>
            <a:p>
              <a:pPr algn="ctr" eaLnBrk="0" hangingPunct="0"/>
              <a:r>
                <a:rPr lang="en-US" altLang="zh-CN" b="1">
                  <a:solidFill>
                    <a:srgbClr val="FFFFFF"/>
                  </a:solidFill>
                  <a:latin typeface="Verdana" pitchFamily="34" charset="0"/>
                  <a:ea typeface="宋体" charset="-122"/>
                </a:rPr>
                <a:t>Text5</a:t>
              </a:r>
            </a:p>
          </p:txBody>
        </p:sp>
        <p:sp>
          <p:nvSpPr>
            <p:cNvPr id="100371" name="Freeform 19"/>
            <p:cNvSpPr>
              <a:spLocks/>
            </p:cNvSpPr>
            <p:nvPr/>
          </p:nvSpPr>
          <p:spPr bwMode="gray">
            <a:xfrm>
              <a:off x="2768" y="2632"/>
              <a:ext cx="544" cy="680"/>
            </a:xfrm>
            <a:custGeom>
              <a:avLst/>
              <a:gdLst>
                <a:gd name="T0" fmla="*/ 0 w 544"/>
                <a:gd name="T1" fmla="*/ 16 h 680"/>
                <a:gd name="T2" fmla="*/ 256 w 544"/>
                <a:gd name="T3" fmla="*/ 528 h 680"/>
                <a:gd name="T4" fmla="*/ 264 w 544"/>
                <a:gd name="T5" fmla="*/ 680 h 680"/>
                <a:gd name="T6" fmla="*/ 448 w 544"/>
                <a:gd name="T7" fmla="*/ 624 h 680"/>
                <a:gd name="T8" fmla="*/ 544 w 544"/>
                <a:gd name="T9" fmla="*/ 576 h 680"/>
                <a:gd name="T10" fmla="*/ 112 w 544"/>
                <a:gd name="T11" fmla="*/ 0 h 680"/>
                <a:gd name="T12" fmla="*/ 0 w 544"/>
                <a:gd name="T13" fmla="*/ 16 h 680"/>
              </a:gdLst>
              <a:ahLst/>
              <a:cxnLst>
                <a:cxn ang="0">
                  <a:pos x="T0" y="T1"/>
                </a:cxn>
                <a:cxn ang="0">
                  <a:pos x="T2" y="T3"/>
                </a:cxn>
                <a:cxn ang="0">
                  <a:pos x="T4" y="T5"/>
                </a:cxn>
                <a:cxn ang="0">
                  <a:pos x="T6" y="T7"/>
                </a:cxn>
                <a:cxn ang="0">
                  <a:pos x="T8" y="T9"/>
                </a:cxn>
                <a:cxn ang="0">
                  <a:pos x="T10" y="T11"/>
                </a:cxn>
                <a:cxn ang="0">
                  <a:pos x="T12" y="T13"/>
                </a:cxn>
              </a:cxnLst>
              <a:rect l="0" t="0" r="r" b="b"/>
              <a:pathLst>
                <a:path w="544" h="680">
                  <a:moveTo>
                    <a:pt x="0" y="16"/>
                  </a:moveTo>
                  <a:lnTo>
                    <a:pt x="256" y="528"/>
                  </a:lnTo>
                  <a:lnTo>
                    <a:pt x="264" y="680"/>
                  </a:lnTo>
                  <a:lnTo>
                    <a:pt x="448" y="624"/>
                  </a:lnTo>
                  <a:lnTo>
                    <a:pt x="544" y="576"/>
                  </a:lnTo>
                  <a:lnTo>
                    <a:pt x="112" y="0"/>
                  </a:lnTo>
                  <a:lnTo>
                    <a:pt x="0" y="16"/>
                  </a:lnTo>
                  <a:close/>
                </a:path>
              </a:pathLst>
            </a:custGeom>
            <a:gradFill rotWithShape="1">
              <a:gsLst>
                <a:gs pos="0">
                  <a:schemeClr val="hlink">
                    <a:alpha val="19000"/>
                  </a:schemeClr>
                </a:gs>
                <a:gs pos="100000">
                  <a:schemeClr val="hlink">
                    <a:gamma/>
                    <a:tint val="66667"/>
                    <a:invGamma/>
                  </a:schemeClr>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20502" name="Oval 20"/>
            <p:cNvSpPr>
              <a:spLocks noChangeArrowheads="1"/>
            </p:cNvSpPr>
            <p:nvPr/>
          </p:nvSpPr>
          <p:spPr bwMode="gray">
            <a:xfrm rot="-998297">
              <a:off x="1910" y="1989"/>
              <a:ext cx="1629" cy="687"/>
            </a:xfrm>
            <a:prstGeom prst="ellipse">
              <a:avLst/>
            </a:prstGeom>
            <a:solidFill>
              <a:srgbClr val="FFFFFF"/>
            </a:solidFill>
            <a:ln w="12700">
              <a:noFill/>
              <a:round/>
              <a:headEnd type="none" w="sm" len="sm"/>
              <a:tailEnd type="none" w="sm" len="sm"/>
            </a:ln>
            <a:effectLst/>
          </p:spPr>
          <p:txBody>
            <a:bodyPr wrap="none" anchor="ctr"/>
            <a:lstStyle/>
            <a:p>
              <a:endParaRPr lang="zh-CN" altLang="en-US">
                <a:ea typeface="宋体" charset="-122"/>
              </a:endParaRPr>
            </a:p>
          </p:txBody>
        </p:sp>
      </p:grpSp>
      <p:sp>
        <p:nvSpPr>
          <p:cNvPr id="20484" name="Rectangle 21"/>
          <p:cNvSpPr>
            <a:spLocks noGrp="1" noChangeArrowheads="1"/>
          </p:cNvSpPr>
          <p:nvPr>
            <p:ph type="title"/>
          </p:nvPr>
        </p:nvSpPr>
        <p:spPr bwMode="gray">
          <a:noFill/>
        </p:spPr>
        <p:txBody>
          <a:bodyPr/>
          <a:lstStyle/>
          <a:p>
            <a:pPr eaLnBrk="1" hangingPunct="1"/>
            <a:r>
              <a:rPr lang="en-US" altLang="zh-CN" smtClean="0">
                <a:ea typeface="宋体" charset="-122"/>
              </a:rPr>
              <a:t>3-D Pie Chart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ooter Placeholder 3"/>
          <p:cNvSpPr>
            <a:spLocks noGrp="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en-US" altLang="zh-CN"/>
              <a:t>Company Logo</a:t>
            </a:r>
          </a:p>
        </p:txBody>
      </p:sp>
      <p:sp>
        <p:nvSpPr>
          <p:cNvPr id="21507" name="Rectangle 2"/>
          <p:cNvSpPr>
            <a:spLocks noGrp="1" noChangeArrowheads="1"/>
          </p:cNvSpPr>
          <p:nvPr>
            <p:ph type="title"/>
          </p:nvPr>
        </p:nvSpPr>
        <p:spPr/>
        <p:txBody>
          <a:bodyPr/>
          <a:lstStyle/>
          <a:p>
            <a:pPr eaLnBrk="1" hangingPunct="1"/>
            <a:r>
              <a:rPr lang="en-US" altLang="zh-CN" smtClean="0">
                <a:ea typeface="宋体" charset="-122"/>
              </a:rPr>
              <a:t>Block Diagram</a:t>
            </a:r>
          </a:p>
        </p:txBody>
      </p:sp>
      <p:sp>
        <p:nvSpPr>
          <p:cNvPr id="103427" name="AutoShape 3"/>
          <p:cNvSpPr>
            <a:spLocks noChangeArrowheads="1"/>
          </p:cNvSpPr>
          <p:nvPr/>
        </p:nvSpPr>
        <p:spPr bwMode="gray">
          <a:xfrm>
            <a:off x="2057400" y="2381250"/>
            <a:ext cx="5530850" cy="2743200"/>
          </a:xfrm>
          <a:prstGeom prst="upArrow">
            <a:avLst>
              <a:gd name="adj1" fmla="val 57824"/>
              <a:gd name="adj2" fmla="val 54398"/>
            </a:avLst>
          </a:prstGeom>
          <a:gradFill rotWithShape="1">
            <a:gsLst>
              <a:gs pos="0">
                <a:schemeClr val="bg2"/>
              </a:gs>
              <a:gs pos="100000">
                <a:schemeClr val="bg2">
                  <a:gamma/>
                  <a:tint val="0"/>
                  <a:invGamma/>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ea typeface="宋体" charset="-122"/>
            </a:endParaRPr>
          </a:p>
        </p:txBody>
      </p:sp>
      <p:sp>
        <p:nvSpPr>
          <p:cNvPr id="103428" name="AutoShape 4"/>
          <p:cNvSpPr>
            <a:spLocks noChangeArrowheads="1"/>
          </p:cNvSpPr>
          <p:nvPr/>
        </p:nvSpPr>
        <p:spPr bwMode="gray">
          <a:xfrm>
            <a:off x="1828800" y="1619250"/>
            <a:ext cx="5791200" cy="574675"/>
          </a:xfrm>
          <a:prstGeom prst="roundRect">
            <a:avLst>
              <a:gd name="adj" fmla="val 50000"/>
            </a:avLst>
          </a:prstGeom>
          <a:gradFill rotWithShape="1">
            <a:gsLst>
              <a:gs pos="0">
                <a:schemeClr val="hlink">
                  <a:alpha val="99001"/>
                </a:schemeClr>
              </a:gs>
              <a:gs pos="50000">
                <a:schemeClr val="hlink">
                  <a:gamma/>
                  <a:tint val="64314"/>
                  <a:invGamma/>
                </a:schemeClr>
              </a:gs>
              <a:gs pos="100000">
                <a:schemeClr val="hlink">
                  <a:alpha val="99001"/>
                </a:scheme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defRPr/>
            </a:pPr>
            <a:r>
              <a:rPr lang="en-US" altLang="zh-CN" sz="2000">
                <a:solidFill>
                  <a:schemeClr val="bg1"/>
                </a:solidFill>
                <a:effectLst>
                  <a:outerShdw blurRad="38100" dist="38100" dir="2700000" algn="tl">
                    <a:srgbClr val="000000"/>
                  </a:outerShdw>
                </a:effectLst>
                <a:latin typeface="Verdana" pitchFamily="34" charset="0"/>
                <a:ea typeface="宋体" charset="-122"/>
              </a:rPr>
              <a:t>Add Your Text</a:t>
            </a:r>
          </a:p>
        </p:txBody>
      </p:sp>
      <p:sp>
        <p:nvSpPr>
          <p:cNvPr id="21510" name="Text Box 5"/>
          <p:cNvSpPr txBox="1">
            <a:spLocks noChangeArrowheads="1"/>
          </p:cNvSpPr>
          <p:nvPr/>
        </p:nvSpPr>
        <p:spPr bwMode="gray">
          <a:xfrm>
            <a:off x="3808413" y="2990850"/>
            <a:ext cx="1806575" cy="396875"/>
          </a:xfrm>
          <a:prstGeom prst="rect">
            <a:avLst/>
          </a:prstGeom>
          <a:noFill/>
          <a:ln w="9525" algn="ctr">
            <a:noFill/>
            <a:miter lim="800000"/>
            <a:headEnd/>
            <a:tailEnd/>
          </a:ln>
          <a:effectLst/>
        </p:spPr>
        <p:txBody>
          <a:bodyPr wrap="none">
            <a:spAutoFit/>
          </a:bodyPr>
          <a:lstStyle/>
          <a:p>
            <a:pPr algn="ctr" eaLnBrk="0" hangingPunct="0"/>
            <a:r>
              <a:rPr lang="en-US" altLang="zh-CN" sz="2000">
                <a:ea typeface="宋体" charset="-122"/>
              </a:rPr>
              <a:t>Add Your Text</a:t>
            </a:r>
          </a:p>
        </p:txBody>
      </p:sp>
      <p:grpSp>
        <p:nvGrpSpPr>
          <p:cNvPr id="21511" name="Group 6"/>
          <p:cNvGrpSpPr>
            <a:grpSpLocks/>
          </p:cNvGrpSpPr>
          <p:nvPr/>
        </p:nvGrpSpPr>
        <p:grpSpPr bwMode="auto">
          <a:xfrm>
            <a:off x="1066800" y="4254500"/>
            <a:ext cx="1579563" cy="2070100"/>
            <a:chOff x="576" y="2476"/>
            <a:chExt cx="995" cy="1304"/>
          </a:xfrm>
        </p:grpSpPr>
        <p:grpSp>
          <p:nvGrpSpPr>
            <p:cNvPr id="21531" name="Group 7"/>
            <p:cNvGrpSpPr>
              <a:grpSpLocks/>
            </p:cNvGrpSpPr>
            <p:nvPr/>
          </p:nvGrpSpPr>
          <p:grpSpPr bwMode="auto">
            <a:xfrm>
              <a:off x="576" y="2476"/>
              <a:ext cx="936" cy="954"/>
              <a:chOff x="624" y="1584"/>
              <a:chExt cx="1248" cy="1296"/>
            </a:xfrm>
          </p:grpSpPr>
          <p:grpSp>
            <p:nvGrpSpPr>
              <p:cNvPr id="21533" name="Group 8"/>
              <p:cNvGrpSpPr>
                <a:grpSpLocks/>
              </p:cNvGrpSpPr>
              <p:nvPr/>
            </p:nvGrpSpPr>
            <p:grpSpPr bwMode="auto">
              <a:xfrm>
                <a:off x="624" y="1584"/>
                <a:ext cx="1248" cy="1296"/>
                <a:chOff x="2016" y="1920"/>
                <a:chExt cx="1680" cy="1680"/>
              </a:xfrm>
            </p:grpSpPr>
            <p:sp>
              <p:nvSpPr>
                <p:cNvPr id="103433" name="Oval 9"/>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63529"/>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1536" name="Freeform 10"/>
                <p:cNvSpPr>
                  <a:spLocks/>
                </p:cNvSpPr>
                <p:nvPr/>
              </p:nvSpPr>
              <p:spPr bwMode="gray">
                <a:xfrm>
                  <a:off x="2208" y="1948"/>
                  <a:ext cx="1296" cy="634"/>
                </a:xfrm>
                <a:custGeom>
                  <a:avLst/>
                  <a:gdLst>
                    <a:gd name="T0" fmla="*/ 1276 w 1321"/>
                    <a:gd name="T1" fmla="*/ 357 h 712"/>
                    <a:gd name="T2" fmla="*/ 1292 w 1321"/>
                    <a:gd name="T3" fmla="*/ 394 h 712"/>
                    <a:gd name="T4" fmla="*/ 1296 w 1321"/>
                    <a:gd name="T5" fmla="*/ 428 h 712"/>
                    <a:gd name="T6" fmla="*/ 1290 w 1321"/>
                    <a:gd name="T7" fmla="*/ 459 h 712"/>
                    <a:gd name="T8" fmla="*/ 1273 w 1321"/>
                    <a:gd name="T9" fmla="*/ 490 h 712"/>
                    <a:gd name="T10" fmla="*/ 1248 w 1321"/>
                    <a:gd name="T11" fmla="*/ 516 h 712"/>
                    <a:gd name="T12" fmla="*/ 1216 w 1321"/>
                    <a:gd name="T13" fmla="*/ 538 h 712"/>
                    <a:gd name="T14" fmla="*/ 1173 w 1321"/>
                    <a:gd name="T15" fmla="*/ 559 h 712"/>
                    <a:gd name="T16" fmla="*/ 1125 w 1321"/>
                    <a:gd name="T17" fmla="*/ 578 h 712"/>
                    <a:gd name="T18" fmla="*/ 1071 w 1321"/>
                    <a:gd name="T19" fmla="*/ 594 h 712"/>
                    <a:gd name="T20" fmla="*/ 1011 w 1321"/>
                    <a:gd name="T21" fmla="*/ 608 h 712"/>
                    <a:gd name="T22" fmla="*/ 949 w 1321"/>
                    <a:gd name="T23" fmla="*/ 618 h 712"/>
                    <a:gd name="T24" fmla="*/ 879 w 1321"/>
                    <a:gd name="T25" fmla="*/ 627 h 712"/>
                    <a:gd name="T26" fmla="*/ 808 w 1321"/>
                    <a:gd name="T27" fmla="*/ 632 h 712"/>
                    <a:gd name="T28" fmla="*/ 780 w 1321"/>
                    <a:gd name="T29" fmla="*/ 634 h 712"/>
                    <a:gd name="T30" fmla="*/ 467 w 1321"/>
                    <a:gd name="T31" fmla="*/ 634 h 712"/>
                    <a:gd name="T32" fmla="*/ 463 w 1321"/>
                    <a:gd name="T33" fmla="*/ 634 h 712"/>
                    <a:gd name="T34" fmla="*/ 401 w 1321"/>
                    <a:gd name="T35" fmla="*/ 630 h 712"/>
                    <a:gd name="T36" fmla="*/ 341 w 1321"/>
                    <a:gd name="T37" fmla="*/ 627 h 712"/>
                    <a:gd name="T38" fmla="*/ 285 w 1321"/>
                    <a:gd name="T39" fmla="*/ 620 h 712"/>
                    <a:gd name="T40" fmla="*/ 231 w 1321"/>
                    <a:gd name="T41" fmla="*/ 614 h 712"/>
                    <a:gd name="T42" fmla="*/ 182 w 1321"/>
                    <a:gd name="T43" fmla="*/ 603 h 712"/>
                    <a:gd name="T44" fmla="*/ 138 w 1321"/>
                    <a:gd name="T45" fmla="*/ 590 h 712"/>
                    <a:gd name="T46" fmla="*/ 100 w 1321"/>
                    <a:gd name="T47" fmla="*/ 577 h 712"/>
                    <a:gd name="T48" fmla="*/ 66 w 1321"/>
                    <a:gd name="T49" fmla="*/ 561 h 712"/>
                    <a:gd name="T50" fmla="*/ 38 w 1321"/>
                    <a:gd name="T51" fmla="*/ 541 h 712"/>
                    <a:gd name="T52" fmla="*/ 18 w 1321"/>
                    <a:gd name="T53" fmla="*/ 519 h 712"/>
                    <a:gd name="T54" fmla="*/ 6 w 1321"/>
                    <a:gd name="T55" fmla="*/ 493 h 712"/>
                    <a:gd name="T56" fmla="*/ 0 w 1321"/>
                    <a:gd name="T57" fmla="*/ 467 h 712"/>
                    <a:gd name="T58" fmla="*/ 0 w 1321"/>
                    <a:gd name="T59" fmla="*/ 463 h 712"/>
                    <a:gd name="T60" fmla="*/ 4 w 1321"/>
                    <a:gd name="T61" fmla="*/ 434 h 712"/>
                    <a:gd name="T62" fmla="*/ 16 w 1321"/>
                    <a:gd name="T63" fmla="*/ 397 h 712"/>
                    <a:gd name="T64" fmla="*/ 50 w 1321"/>
                    <a:gd name="T65" fmla="*/ 329 h 712"/>
                    <a:gd name="T66" fmla="*/ 92 w 1321"/>
                    <a:gd name="T67" fmla="*/ 266 h 712"/>
                    <a:gd name="T68" fmla="*/ 144 w 1321"/>
                    <a:gd name="T69" fmla="*/ 209 h 712"/>
                    <a:gd name="T70" fmla="*/ 200 w 1321"/>
                    <a:gd name="T71" fmla="*/ 157 h 712"/>
                    <a:gd name="T72" fmla="*/ 265 w 1321"/>
                    <a:gd name="T73" fmla="*/ 111 h 712"/>
                    <a:gd name="T74" fmla="*/ 335 w 1321"/>
                    <a:gd name="T75" fmla="*/ 73 h 712"/>
                    <a:gd name="T76" fmla="*/ 407 w 1321"/>
                    <a:gd name="T77" fmla="*/ 42 h 712"/>
                    <a:gd name="T78" fmla="*/ 488 w 1321"/>
                    <a:gd name="T79" fmla="*/ 19 h 712"/>
                    <a:gd name="T80" fmla="*/ 570 w 1321"/>
                    <a:gd name="T81" fmla="*/ 5 h 712"/>
                    <a:gd name="T82" fmla="*/ 654 w 1321"/>
                    <a:gd name="T83" fmla="*/ 0 h 712"/>
                    <a:gd name="T84" fmla="*/ 654 w 1321"/>
                    <a:gd name="T85" fmla="*/ 0 h 712"/>
                    <a:gd name="T86" fmla="*/ 745 w 1321"/>
                    <a:gd name="T87" fmla="*/ 5 h 712"/>
                    <a:gd name="T88" fmla="*/ 831 w 1321"/>
                    <a:gd name="T89" fmla="*/ 20 h 712"/>
                    <a:gd name="T90" fmla="*/ 914 w 1321"/>
                    <a:gd name="T91" fmla="*/ 47 h 712"/>
                    <a:gd name="T92" fmla="*/ 991 w 1321"/>
                    <a:gd name="T93" fmla="*/ 80 h 712"/>
                    <a:gd name="T94" fmla="*/ 1062 w 1321"/>
                    <a:gd name="T95" fmla="*/ 122 h 712"/>
                    <a:gd name="T96" fmla="*/ 1127 w 1321"/>
                    <a:gd name="T97" fmla="*/ 173 h 712"/>
                    <a:gd name="T98" fmla="*/ 1185 w 1321"/>
                    <a:gd name="T99" fmla="*/ 228 h 712"/>
                    <a:gd name="T100" fmla="*/ 1234 w 1321"/>
                    <a:gd name="T101" fmla="*/ 289 h 712"/>
                    <a:gd name="T102" fmla="*/ 1276 w 1321"/>
                    <a:gd name="T103" fmla="*/ 357 h 712"/>
                    <a:gd name="T104" fmla="*/ 1276 w 1321"/>
                    <a:gd name="T105" fmla="*/ 35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w="0">
                  <a:noFill/>
                  <a:prstDash val="solid"/>
                  <a:round/>
                  <a:headEnd/>
                  <a:tailEnd/>
                </a:ln>
              </p:spPr>
              <p:txBody>
                <a:bodyPr/>
                <a:lstStyle/>
                <a:p>
                  <a:endParaRPr lang="en-US"/>
                </a:p>
              </p:txBody>
            </p:sp>
          </p:grpSp>
          <p:sp>
            <p:nvSpPr>
              <p:cNvPr id="103435" name="Text Box 11"/>
              <p:cNvSpPr txBox="1">
                <a:spLocks noChangeArrowheads="1"/>
              </p:cNvSpPr>
              <p:nvPr/>
            </p:nvSpPr>
            <p:spPr bwMode="gray">
              <a:xfrm>
                <a:off x="756" y="2244"/>
                <a:ext cx="975"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lang="en-US" altLang="zh-CN" sz="2000" b="1">
                    <a:solidFill>
                      <a:srgbClr val="FFFFFF"/>
                    </a:solidFill>
                    <a:effectLst>
                      <a:outerShdw blurRad="38100" dist="38100" dir="2700000" algn="tl">
                        <a:srgbClr val="C0C0C0"/>
                      </a:outerShdw>
                    </a:effectLst>
                    <a:ea typeface="宋体" charset="-122"/>
                  </a:rPr>
                  <a:t>concept</a:t>
                </a:r>
              </a:p>
            </p:txBody>
          </p:sp>
        </p:grpSp>
        <p:sp>
          <p:nvSpPr>
            <p:cNvPr id="21532" name="Oval 12"/>
            <p:cNvSpPr>
              <a:spLocks noChangeArrowheads="1"/>
            </p:cNvSpPr>
            <p:nvPr/>
          </p:nvSpPr>
          <p:spPr bwMode="gray">
            <a:xfrm>
              <a:off x="576" y="3504"/>
              <a:ext cx="995" cy="276"/>
            </a:xfrm>
            <a:prstGeom prst="ellipse">
              <a:avLst/>
            </a:prstGeom>
            <a:gradFill rotWithShape="1">
              <a:gsLst>
                <a:gs pos="0">
                  <a:srgbClr val="C0C0C0"/>
                </a:gs>
                <a:gs pos="100000">
                  <a:schemeClr val="bg1"/>
                </a:gs>
              </a:gsLst>
              <a:path path="shape">
                <a:fillToRect l="50000" t="50000" r="50000" b="50000"/>
              </a:path>
            </a:gradFill>
            <a:ln w="9525">
              <a:noFill/>
              <a:round/>
              <a:headEnd/>
              <a:tailEnd/>
            </a:ln>
            <a:effectLst/>
          </p:spPr>
          <p:txBody>
            <a:bodyPr wrap="none" anchor="ctr"/>
            <a:lstStyle/>
            <a:p>
              <a:pPr algn="ctr"/>
              <a:endParaRPr lang="zh-CN" altLang="zh-CN">
                <a:ea typeface="宋体" charset="-122"/>
              </a:endParaRPr>
            </a:p>
          </p:txBody>
        </p:sp>
      </p:grpSp>
      <p:grpSp>
        <p:nvGrpSpPr>
          <p:cNvPr id="21512" name="Group 13"/>
          <p:cNvGrpSpPr>
            <a:grpSpLocks/>
          </p:cNvGrpSpPr>
          <p:nvPr/>
        </p:nvGrpSpPr>
        <p:grpSpPr bwMode="auto">
          <a:xfrm>
            <a:off x="2971800" y="4254500"/>
            <a:ext cx="1617663" cy="2070100"/>
            <a:chOff x="1776" y="2476"/>
            <a:chExt cx="1019" cy="1304"/>
          </a:xfrm>
        </p:grpSpPr>
        <p:grpSp>
          <p:nvGrpSpPr>
            <p:cNvPr id="21526" name="Group 14"/>
            <p:cNvGrpSpPr>
              <a:grpSpLocks/>
            </p:cNvGrpSpPr>
            <p:nvPr/>
          </p:nvGrpSpPr>
          <p:grpSpPr bwMode="auto">
            <a:xfrm>
              <a:off x="1776" y="2476"/>
              <a:ext cx="960" cy="958"/>
              <a:chOff x="2016" y="1920"/>
              <a:chExt cx="1680" cy="1680"/>
            </a:xfrm>
          </p:grpSpPr>
          <p:sp>
            <p:nvSpPr>
              <p:cNvPr id="103439" name="Oval 15"/>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ea typeface="宋体" charset="-122"/>
                </a:endParaRPr>
              </a:p>
            </p:txBody>
          </p:sp>
          <p:sp>
            <p:nvSpPr>
              <p:cNvPr id="103440" name="Freeform 16"/>
              <p:cNvSpPr>
                <a:spLocks/>
              </p:cNvSpPr>
              <p:nvPr/>
            </p:nvSpPr>
            <p:spPr bwMode="gray">
              <a:xfrm>
                <a:off x="2209" y="1948"/>
                <a:ext cx="1295" cy="63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p>
            </p:txBody>
          </p:sp>
        </p:grpSp>
        <p:sp>
          <p:nvSpPr>
            <p:cNvPr id="103441" name="Text Box 17"/>
            <p:cNvSpPr txBox="1">
              <a:spLocks noChangeArrowheads="1"/>
            </p:cNvSpPr>
            <p:nvPr/>
          </p:nvSpPr>
          <p:spPr bwMode="gray">
            <a:xfrm>
              <a:off x="1824" y="29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defRPr/>
              </a:pPr>
              <a:r>
                <a:rPr lang="en-US" altLang="zh-CN" sz="2000" b="1">
                  <a:solidFill>
                    <a:srgbClr val="FFFFFF"/>
                  </a:solidFill>
                  <a:effectLst>
                    <a:outerShdw blurRad="38100" dist="38100" dir="2700000" algn="tl">
                      <a:srgbClr val="C0C0C0"/>
                    </a:outerShdw>
                  </a:effectLst>
                  <a:ea typeface="宋体" charset="-122"/>
                </a:rPr>
                <a:t>Concept</a:t>
              </a:r>
            </a:p>
          </p:txBody>
        </p:sp>
        <p:sp>
          <p:nvSpPr>
            <p:cNvPr id="21528" name="Oval 18"/>
            <p:cNvSpPr>
              <a:spLocks noChangeArrowheads="1"/>
            </p:cNvSpPr>
            <p:nvPr/>
          </p:nvSpPr>
          <p:spPr bwMode="gray">
            <a:xfrm>
              <a:off x="1800" y="3504"/>
              <a:ext cx="995" cy="276"/>
            </a:xfrm>
            <a:prstGeom prst="ellipse">
              <a:avLst/>
            </a:prstGeom>
            <a:gradFill rotWithShape="1">
              <a:gsLst>
                <a:gs pos="0">
                  <a:srgbClr val="C0C0C0"/>
                </a:gs>
                <a:gs pos="100000">
                  <a:schemeClr val="bg1"/>
                </a:gs>
              </a:gsLst>
              <a:path path="shape">
                <a:fillToRect l="50000" t="50000" r="50000" b="50000"/>
              </a:path>
            </a:gradFill>
            <a:ln w="9525">
              <a:noFill/>
              <a:round/>
              <a:headEnd/>
              <a:tailEnd/>
            </a:ln>
            <a:effectLst/>
          </p:spPr>
          <p:txBody>
            <a:bodyPr wrap="none" anchor="ctr"/>
            <a:lstStyle/>
            <a:p>
              <a:pPr algn="ctr"/>
              <a:endParaRPr lang="zh-CN" altLang="zh-CN">
                <a:ea typeface="宋体" charset="-122"/>
              </a:endParaRPr>
            </a:p>
          </p:txBody>
        </p:sp>
      </p:grpSp>
      <p:grpSp>
        <p:nvGrpSpPr>
          <p:cNvPr id="21513" name="Group 19"/>
          <p:cNvGrpSpPr>
            <a:grpSpLocks/>
          </p:cNvGrpSpPr>
          <p:nvPr/>
        </p:nvGrpSpPr>
        <p:grpSpPr bwMode="auto">
          <a:xfrm>
            <a:off x="5029200" y="4210050"/>
            <a:ext cx="1631950" cy="2114550"/>
            <a:chOff x="3072" y="2448"/>
            <a:chExt cx="1028" cy="1332"/>
          </a:xfrm>
        </p:grpSpPr>
        <p:grpSp>
          <p:nvGrpSpPr>
            <p:cNvPr id="21521" name="Group 20"/>
            <p:cNvGrpSpPr>
              <a:grpSpLocks/>
            </p:cNvGrpSpPr>
            <p:nvPr/>
          </p:nvGrpSpPr>
          <p:grpSpPr bwMode="auto">
            <a:xfrm>
              <a:off x="3072" y="2448"/>
              <a:ext cx="960" cy="958"/>
              <a:chOff x="2016" y="1920"/>
              <a:chExt cx="1680" cy="1680"/>
            </a:xfrm>
          </p:grpSpPr>
          <p:sp>
            <p:nvSpPr>
              <p:cNvPr id="103445" name="Oval 21"/>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ea typeface="宋体" charset="-122"/>
                </a:endParaRPr>
              </a:p>
            </p:txBody>
          </p:sp>
          <p:sp>
            <p:nvSpPr>
              <p:cNvPr id="103446" name="Freeform 22"/>
              <p:cNvSpPr>
                <a:spLocks/>
              </p:cNvSpPr>
              <p:nvPr/>
            </p:nvSpPr>
            <p:spPr bwMode="gray">
              <a:xfrm>
                <a:off x="2208" y="1948"/>
                <a:ext cx="1295" cy="633"/>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zh-CN" altLang="en-US"/>
              </a:p>
            </p:txBody>
          </p:sp>
        </p:grpSp>
        <p:sp>
          <p:nvSpPr>
            <p:cNvPr id="103447" name="Text Box 23"/>
            <p:cNvSpPr txBox="1">
              <a:spLocks noChangeArrowheads="1"/>
            </p:cNvSpPr>
            <p:nvPr/>
          </p:nvSpPr>
          <p:spPr bwMode="gray">
            <a:xfrm>
              <a:off x="3120" y="2908"/>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defRPr/>
              </a:pPr>
              <a:r>
                <a:rPr lang="en-US" altLang="zh-CN" sz="2000" b="1">
                  <a:solidFill>
                    <a:srgbClr val="FFFFFF"/>
                  </a:solidFill>
                  <a:effectLst>
                    <a:outerShdw blurRad="38100" dist="38100" dir="2700000" algn="tl">
                      <a:srgbClr val="C0C0C0"/>
                    </a:outerShdw>
                  </a:effectLst>
                  <a:ea typeface="宋体" charset="-122"/>
                </a:rPr>
                <a:t>Concept</a:t>
              </a:r>
            </a:p>
          </p:txBody>
        </p:sp>
        <p:sp>
          <p:nvSpPr>
            <p:cNvPr id="21523" name="Oval 24"/>
            <p:cNvSpPr>
              <a:spLocks noChangeArrowheads="1"/>
            </p:cNvSpPr>
            <p:nvPr/>
          </p:nvSpPr>
          <p:spPr bwMode="gray">
            <a:xfrm>
              <a:off x="3105" y="3504"/>
              <a:ext cx="995" cy="276"/>
            </a:xfrm>
            <a:prstGeom prst="ellipse">
              <a:avLst/>
            </a:prstGeom>
            <a:gradFill rotWithShape="1">
              <a:gsLst>
                <a:gs pos="0">
                  <a:srgbClr val="C0C0C0"/>
                </a:gs>
                <a:gs pos="100000">
                  <a:schemeClr val="bg1"/>
                </a:gs>
              </a:gsLst>
              <a:path path="shape">
                <a:fillToRect l="50000" t="50000" r="50000" b="50000"/>
              </a:path>
            </a:gradFill>
            <a:ln w="9525">
              <a:noFill/>
              <a:round/>
              <a:headEnd/>
              <a:tailEnd/>
            </a:ln>
            <a:effectLst/>
          </p:spPr>
          <p:txBody>
            <a:bodyPr wrap="none" anchor="ctr"/>
            <a:lstStyle/>
            <a:p>
              <a:pPr algn="ctr"/>
              <a:endParaRPr lang="zh-CN" altLang="zh-CN">
                <a:ea typeface="宋体" charset="-122"/>
              </a:endParaRPr>
            </a:p>
          </p:txBody>
        </p:sp>
      </p:grpSp>
      <p:grpSp>
        <p:nvGrpSpPr>
          <p:cNvPr id="21514" name="Group 25"/>
          <p:cNvGrpSpPr>
            <a:grpSpLocks/>
          </p:cNvGrpSpPr>
          <p:nvPr/>
        </p:nvGrpSpPr>
        <p:grpSpPr bwMode="auto">
          <a:xfrm>
            <a:off x="6934200" y="4210050"/>
            <a:ext cx="1579563" cy="2114550"/>
            <a:chOff x="4272" y="2448"/>
            <a:chExt cx="995" cy="1332"/>
          </a:xfrm>
        </p:grpSpPr>
        <p:grpSp>
          <p:nvGrpSpPr>
            <p:cNvPr id="21515" name="Group 26"/>
            <p:cNvGrpSpPr>
              <a:grpSpLocks/>
            </p:cNvGrpSpPr>
            <p:nvPr/>
          </p:nvGrpSpPr>
          <p:grpSpPr bwMode="auto">
            <a:xfrm>
              <a:off x="4272" y="2448"/>
              <a:ext cx="960" cy="965"/>
              <a:chOff x="2400" y="1488"/>
              <a:chExt cx="1152" cy="1152"/>
            </a:xfrm>
          </p:grpSpPr>
          <p:grpSp>
            <p:nvGrpSpPr>
              <p:cNvPr id="21517" name="Group 27"/>
              <p:cNvGrpSpPr>
                <a:grpSpLocks/>
              </p:cNvGrpSpPr>
              <p:nvPr/>
            </p:nvGrpSpPr>
            <p:grpSpPr bwMode="auto">
              <a:xfrm>
                <a:off x="2400" y="1488"/>
                <a:ext cx="1152" cy="1152"/>
                <a:chOff x="2016" y="1920"/>
                <a:chExt cx="1680" cy="1680"/>
              </a:xfrm>
            </p:grpSpPr>
            <p:sp>
              <p:nvSpPr>
                <p:cNvPr id="103452" name="Oval 28"/>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charset="-122"/>
                  </a:endParaRPr>
                </a:p>
              </p:txBody>
            </p:sp>
            <p:sp>
              <p:nvSpPr>
                <p:cNvPr id="21520" name="Freeform 29"/>
                <p:cNvSpPr>
                  <a:spLocks/>
                </p:cNvSpPr>
                <p:nvPr/>
              </p:nvSpPr>
              <p:spPr bwMode="gray">
                <a:xfrm>
                  <a:off x="2208" y="1948"/>
                  <a:ext cx="1296" cy="634"/>
                </a:xfrm>
                <a:custGeom>
                  <a:avLst/>
                  <a:gdLst>
                    <a:gd name="T0" fmla="*/ 1276 w 1321"/>
                    <a:gd name="T1" fmla="*/ 357 h 712"/>
                    <a:gd name="T2" fmla="*/ 1292 w 1321"/>
                    <a:gd name="T3" fmla="*/ 394 h 712"/>
                    <a:gd name="T4" fmla="*/ 1296 w 1321"/>
                    <a:gd name="T5" fmla="*/ 428 h 712"/>
                    <a:gd name="T6" fmla="*/ 1290 w 1321"/>
                    <a:gd name="T7" fmla="*/ 459 h 712"/>
                    <a:gd name="T8" fmla="*/ 1273 w 1321"/>
                    <a:gd name="T9" fmla="*/ 490 h 712"/>
                    <a:gd name="T10" fmla="*/ 1248 w 1321"/>
                    <a:gd name="T11" fmla="*/ 516 h 712"/>
                    <a:gd name="T12" fmla="*/ 1216 w 1321"/>
                    <a:gd name="T13" fmla="*/ 538 h 712"/>
                    <a:gd name="T14" fmla="*/ 1173 w 1321"/>
                    <a:gd name="T15" fmla="*/ 559 h 712"/>
                    <a:gd name="T16" fmla="*/ 1125 w 1321"/>
                    <a:gd name="T17" fmla="*/ 578 h 712"/>
                    <a:gd name="T18" fmla="*/ 1071 w 1321"/>
                    <a:gd name="T19" fmla="*/ 594 h 712"/>
                    <a:gd name="T20" fmla="*/ 1011 w 1321"/>
                    <a:gd name="T21" fmla="*/ 608 h 712"/>
                    <a:gd name="T22" fmla="*/ 949 w 1321"/>
                    <a:gd name="T23" fmla="*/ 618 h 712"/>
                    <a:gd name="T24" fmla="*/ 879 w 1321"/>
                    <a:gd name="T25" fmla="*/ 627 h 712"/>
                    <a:gd name="T26" fmla="*/ 808 w 1321"/>
                    <a:gd name="T27" fmla="*/ 632 h 712"/>
                    <a:gd name="T28" fmla="*/ 780 w 1321"/>
                    <a:gd name="T29" fmla="*/ 634 h 712"/>
                    <a:gd name="T30" fmla="*/ 467 w 1321"/>
                    <a:gd name="T31" fmla="*/ 634 h 712"/>
                    <a:gd name="T32" fmla="*/ 463 w 1321"/>
                    <a:gd name="T33" fmla="*/ 634 h 712"/>
                    <a:gd name="T34" fmla="*/ 401 w 1321"/>
                    <a:gd name="T35" fmla="*/ 630 h 712"/>
                    <a:gd name="T36" fmla="*/ 341 w 1321"/>
                    <a:gd name="T37" fmla="*/ 627 h 712"/>
                    <a:gd name="T38" fmla="*/ 285 w 1321"/>
                    <a:gd name="T39" fmla="*/ 620 h 712"/>
                    <a:gd name="T40" fmla="*/ 231 w 1321"/>
                    <a:gd name="T41" fmla="*/ 614 h 712"/>
                    <a:gd name="T42" fmla="*/ 182 w 1321"/>
                    <a:gd name="T43" fmla="*/ 603 h 712"/>
                    <a:gd name="T44" fmla="*/ 138 w 1321"/>
                    <a:gd name="T45" fmla="*/ 590 h 712"/>
                    <a:gd name="T46" fmla="*/ 100 w 1321"/>
                    <a:gd name="T47" fmla="*/ 577 h 712"/>
                    <a:gd name="T48" fmla="*/ 66 w 1321"/>
                    <a:gd name="T49" fmla="*/ 561 h 712"/>
                    <a:gd name="T50" fmla="*/ 38 w 1321"/>
                    <a:gd name="T51" fmla="*/ 541 h 712"/>
                    <a:gd name="T52" fmla="*/ 18 w 1321"/>
                    <a:gd name="T53" fmla="*/ 519 h 712"/>
                    <a:gd name="T54" fmla="*/ 6 w 1321"/>
                    <a:gd name="T55" fmla="*/ 493 h 712"/>
                    <a:gd name="T56" fmla="*/ 0 w 1321"/>
                    <a:gd name="T57" fmla="*/ 467 h 712"/>
                    <a:gd name="T58" fmla="*/ 0 w 1321"/>
                    <a:gd name="T59" fmla="*/ 463 h 712"/>
                    <a:gd name="T60" fmla="*/ 4 w 1321"/>
                    <a:gd name="T61" fmla="*/ 434 h 712"/>
                    <a:gd name="T62" fmla="*/ 16 w 1321"/>
                    <a:gd name="T63" fmla="*/ 397 h 712"/>
                    <a:gd name="T64" fmla="*/ 50 w 1321"/>
                    <a:gd name="T65" fmla="*/ 329 h 712"/>
                    <a:gd name="T66" fmla="*/ 92 w 1321"/>
                    <a:gd name="T67" fmla="*/ 266 h 712"/>
                    <a:gd name="T68" fmla="*/ 144 w 1321"/>
                    <a:gd name="T69" fmla="*/ 209 h 712"/>
                    <a:gd name="T70" fmla="*/ 200 w 1321"/>
                    <a:gd name="T71" fmla="*/ 157 h 712"/>
                    <a:gd name="T72" fmla="*/ 265 w 1321"/>
                    <a:gd name="T73" fmla="*/ 111 h 712"/>
                    <a:gd name="T74" fmla="*/ 335 w 1321"/>
                    <a:gd name="T75" fmla="*/ 73 h 712"/>
                    <a:gd name="T76" fmla="*/ 407 w 1321"/>
                    <a:gd name="T77" fmla="*/ 42 h 712"/>
                    <a:gd name="T78" fmla="*/ 488 w 1321"/>
                    <a:gd name="T79" fmla="*/ 19 h 712"/>
                    <a:gd name="T80" fmla="*/ 570 w 1321"/>
                    <a:gd name="T81" fmla="*/ 5 h 712"/>
                    <a:gd name="T82" fmla="*/ 654 w 1321"/>
                    <a:gd name="T83" fmla="*/ 0 h 712"/>
                    <a:gd name="T84" fmla="*/ 654 w 1321"/>
                    <a:gd name="T85" fmla="*/ 0 h 712"/>
                    <a:gd name="T86" fmla="*/ 745 w 1321"/>
                    <a:gd name="T87" fmla="*/ 5 h 712"/>
                    <a:gd name="T88" fmla="*/ 831 w 1321"/>
                    <a:gd name="T89" fmla="*/ 20 h 712"/>
                    <a:gd name="T90" fmla="*/ 914 w 1321"/>
                    <a:gd name="T91" fmla="*/ 47 h 712"/>
                    <a:gd name="T92" fmla="*/ 991 w 1321"/>
                    <a:gd name="T93" fmla="*/ 80 h 712"/>
                    <a:gd name="T94" fmla="*/ 1062 w 1321"/>
                    <a:gd name="T95" fmla="*/ 122 h 712"/>
                    <a:gd name="T96" fmla="*/ 1127 w 1321"/>
                    <a:gd name="T97" fmla="*/ 173 h 712"/>
                    <a:gd name="T98" fmla="*/ 1185 w 1321"/>
                    <a:gd name="T99" fmla="*/ 228 h 712"/>
                    <a:gd name="T100" fmla="*/ 1234 w 1321"/>
                    <a:gd name="T101" fmla="*/ 289 h 712"/>
                    <a:gd name="T102" fmla="*/ 1276 w 1321"/>
                    <a:gd name="T103" fmla="*/ 357 h 712"/>
                    <a:gd name="T104" fmla="*/ 1276 w 1321"/>
                    <a:gd name="T105" fmla="*/ 35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w="0">
                  <a:noFill/>
                  <a:prstDash val="solid"/>
                  <a:round/>
                  <a:headEnd/>
                  <a:tailEnd/>
                </a:ln>
              </p:spPr>
              <p:txBody>
                <a:bodyPr/>
                <a:lstStyle/>
                <a:p>
                  <a:endParaRPr lang="en-US"/>
                </a:p>
              </p:txBody>
            </p:sp>
          </p:grpSp>
          <p:sp>
            <p:nvSpPr>
              <p:cNvPr id="103454" name="Text Box 30"/>
              <p:cNvSpPr txBox="1">
                <a:spLocks noChangeArrowheads="1"/>
              </p:cNvSpPr>
              <p:nvPr/>
            </p:nvSpPr>
            <p:spPr bwMode="gray">
              <a:xfrm>
                <a:off x="2508" y="2025"/>
                <a:ext cx="908"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defRPr/>
                </a:pPr>
                <a:r>
                  <a:rPr lang="en-US" altLang="zh-CN" sz="2000" b="1">
                    <a:solidFill>
                      <a:srgbClr val="FFFFFF"/>
                    </a:solidFill>
                    <a:effectLst>
                      <a:outerShdw blurRad="38100" dist="38100" dir="2700000" algn="tl">
                        <a:srgbClr val="C0C0C0"/>
                      </a:outerShdw>
                    </a:effectLst>
                    <a:ea typeface="宋体" charset="-122"/>
                  </a:rPr>
                  <a:t>Concept</a:t>
                </a:r>
              </a:p>
            </p:txBody>
          </p:sp>
        </p:grpSp>
        <p:sp>
          <p:nvSpPr>
            <p:cNvPr id="21516" name="Oval 31"/>
            <p:cNvSpPr>
              <a:spLocks noChangeArrowheads="1"/>
            </p:cNvSpPr>
            <p:nvPr/>
          </p:nvSpPr>
          <p:spPr bwMode="gray">
            <a:xfrm>
              <a:off x="4272" y="3504"/>
              <a:ext cx="995" cy="276"/>
            </a:xfrm>
            <a:prstGeom prst="ellipse">
              <a:avLst/>
            </a:prstGeom>
            <a:gradFill rotWithShape="1">
              <a:gsLst>
                <a:gs pos="0">
                  <a:srgbClr val="C0C0C0"/>
                </a:gs>
                <a:gs pos="100000">
                  <a:schemeClr val="bg1"/>
                </a:gs>
              </a:gsLst>
              <a:path path="shape">
                <a:fillToRect l="50000" t="50000" r="50000" b="50000"/>
              </a:path>
            </a:gradFill>
            <a:ln w="9525">
              <a:noFill/>
              <a:round/>
              <a:headEnd/>
              <a:tailEnd/>
            </a:ln>
            <a:effectLst/>
          </p:spPr>
          <p:txBody>
            <a:bodyPr wrap="none" anchor="ctr"/>
            <a:lstStyle/>
            <a:p>
              <a:pPr algn="ctr"/>
              <a:endParaRPr lang="zh-CN" altLang="zh-CN">
                <a:ea typeface="宋体" charset="-122"/>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subTitle" idx="1"/>
          </p:nvPr>
        </p:nvSpPr>
        <p:spPr bwMode="white">
          <a:xfrm>
            <a:off x="2819400" y="4953000"/>
            <a:ext cx="5167313" cy="414338"/>
          </a:xfrm>
        </p:spPr>
        <p:txBody>
          <a:bodyPr/>
          <a:lstStyle/>
          <a:p>
            <a:pPr algn="dist" eaLnBrk="1" hangingPunct="1">
              <a:lnSpc>
                <a:spcPct val="80000"/>
              </a:lnSpc>
            </a:pPr>
            <a:r>
              <a:rPr lang="en-US" altLang="zh-CN" sz="1800" b="1" smtClean="0">
                <a:solidFill>
                  <a:schemeClr val="bg1"/>
                </a:solidFill>
                <a:latin typeface="Arial" charset="0"/>
                <a:ea typeface="宋体" charset="-122"/>
              </a:rPr>
              <a:t>Click to edit company slogan .</a:t>
            </a:r>
          </a:p>
        </p:txBody>
      </p:sp>
      <p:sp>
        <p:nvSpPr>
          <p:cNvPr id="87045" name="WordArt 5"/>
          <p:cNvSpPr>
            <a:spLocks noChangeArrowheads="1" noChangeShapeType="1" noTextEdit="1"/>
          </p:cNvSpPr>
          <p:nvPr/>
        </p:nvSpPr>
        <p:spPr bwMode="gray">
          <a:xfrm>
            <a:off x="2286000" y="4191000"/>
            <a:ext cx="5029200" cy="762000"/>
          </a:xfrm>
          <a:prstGeom prst="rect">
            <a:avLst/>
          </a:prstGeom>
        </p:spPr>
        <p:txBody>
          <a:bodyPr wrap="none" fromWordArt="1">
            <a:prstTxWarp prst="textDeflate">
              <a:avLst>
                <a:gd name="adj" fmla="val 0"/>
              </a:avLst>
            </a:prstTxWarp>
          </a:bodyPr>
          <a:lstStyle/>
          <a:p>
            <a:pPr algn="ctr"/>
            <a:r>
              <a:rPr 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latin typeface="Arial"/>
                <a:cs typeface="Arial"/>
              </a:rPr>
              <a:t>Thank You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87045"/>
                                        </p:tgtEl>
                                        <p:attrNameLst>
                                          <p:attrName>style.visibility</p:attrName>
                                        </p:attrNameLst>
                                      </p:cBhvr>
                                      <p:to>
                                        <p:strVal val="visible"/>
                                      </p:to>
                                    </p:set>
                                    <p:anim calcmode="lin" valueType="num">
                                      <p:cBhvr>
                                        <p:cTn id="7" dur="500" fill="hold"/>
                                        <p:tgtEl>
                                          <p:spTgt spid="87045"/>
                                        </p:tgtEl>
                                        <p:attrNameLst>
                                          <p:attrName>ppt_w</p:attrName>
                                        </p:attrNameLst>
                                      </p:cBhvr>
                                      <p:tavLst>
                                        <p:tav tm="0">
                                          <p:val>
                                            <p:fltVal val="0"/>
                                          </p:val>
                                        </p:tav>
                                        <p:tav tm="100000">
                                          <p:val>
                                            <p:strVal val="#ppt_w"/>
                                          </p:val>
                                        </p:tav>
                                      </p:tavLst>
                                    </p:anim>
                                    <p:anim calcmode="lin" valueType="num">
                                      <p:cBhvr>
                                        <p:cTn id="8" dur="500" fill="hold"/>
                                        <p:tgtEl>
                                          <p:spTgt spid="87045"/>
                                        </p:tgtEl>
                                        <p:attrNameLst>
                                          <p:attrName>ppt_h</p:attrName>
                                        </p:attrNameLst>
                                      </p:cBhvr>
                                      <p:tavLst>
                                        <p:tav tm="0">
                                          <p:val>
                                            <p:fltVal val="0"/>
                                          </p:val>
                                        </p:tav>
                                        <p:tav tm="100000">
                                          <p:val>
                                            <p:strVal val="#ppt_h"/>
                                          </p:val>
                                        </p:tav>
                                      </p:tavLst>
                                    </p:anim>
                                    <p:animEffect transition="in" filter="fade">
                                      <p:cBhvr>
                                        <p:cTn id="9" dur="500"/>
                                        <p:tgtEl>
                                          <p:spTgt spid="87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CSS</a:t>
            </a:r>
            <a:endParaRPr lang="en-US" dirty="0"/>
          </a:p>
        </p:txBody>
      </p:sp>
      <p:sp>
        <p:nvSpPr>
          <p:cNvPr id="3" name="Content Placeholder 2"/>
          <p:cNvSpPr>
            <a:spLocks noGrp="1"/>
          </p:cNvSpPr>
          <p:nvPr>
            <p:ph idx="1"/>
          </p:nvPr>
        </p:nvSpPr>
        <p:spPr/>
        <p:txBody>
          <a:bodyPr/>
          <a:lstStyle/>
          <a:p>
            <a:r>
              <a:rPr lang="en-US" sz="2000" dirty="0"/>
              <a:t>Who Creates and Maintains CSS?</a:t>
            </a:r>
          </a:p>
          <a:p>
            <a:r>
              <a:rPr lang="en-US" sz="2000" dirty="0"/>
              <a:t>CSS was invited by </a:t>
            </a:r>
            <a:r>
              <a:rPr lang="en-US" sz="2000" b="1" dirty="0" err="1" smtClean="0"/>
              <a:t>Hakon</a:t>
            </a:r>
            <a:r>
              <a:rPr lang="en-US" sz="2000" b="1" dirty="0" smtClean="0"/>
              <a:t> </a:t>
            </a:r>
            <a:r>
              <a:rPr lang="en-US" sz="2000" b="1" dirty="0" err="1"/>
              <a:t>Wium</a:t>
            </a:r>
            <a:r>
              <a:rPr lang="en-US" sz="2000" b="1" dirty="0"/>
              <a:t> Lie</a:t>
            </a:r>
            <a:r>
              <a:rPr lang="en-US" sz="2000" dirty="0"/>
              <a:t> on October 10, 1994 and maintained through a group of people within the W3C called the CSS Working Group. The CSS Working Group creates documents called </a:t>
            </a:r>
            <a:r>
              <a:rPr lang="en-US" sz="2000" b="1" dirty="0"/>
              <a:t>specifications</a:t>
            </a:r>
            <a:r>
              <a:rPr lang="en-US" sz="2000" dirty="0"/>
              <a:t>.</a:t>
            </a:r>
            <a:br>
              <a:rPr lang="en-US" sz="2000" dirty="0"/>
            </a:br>
            <a:r>
              <a:rPr lang="en-US" sz="2400" dirty="0"/>
              <a:t>CSS Versions</a:t>
            </a:r>
            <a:endParaRPr lang="en-US" sz="2000" dirty="0"/>
          </a:p>
          <a:p>
            <a:r>
              <a:rPr lang="en-US" sz="2000" dirty="0"/>
              <a:t>Cascading Style Sheets, level 1 (CSS1) was came out of W3C as a recommendation in December 1996. </a:t>
            </a:r>
            <a:endParaRPr lang="en-US" sz="2000" dirty="0" smtClean="0"/>
          </a:p>
          <a:p>
            <a:r>
              <a:rPr lang="en-US" sz="2000" dirty="0"/>
              <a:t>CSS2 was became a W3C recommendation in May 1998 and builds on CSS1. This version adds support for media-specific style sheets e.g. printers and aural devices, downloadable fonts, element positioning and tables.</a:t>
            </a:r>
          </a:p>
          <a:p>
            <a:r>
              <a:rPr lang="en-US" sz="2000" dirty="0"/>
              <a:t/>
            </a:r>
            <a:br>
              <a:rPr lang="en-US" sz="2000" dirty="0"/>
            </a:br>
            <a:r>
              <a:rPr lang="en-US" sz="2000" dirty="0"/>
              <a:t/>
            </a:r>
            <a:br>
              <a:rPr lang="en-US" sz="2000" dirty="0"/>
            </a:br>
            <a:endParaRPr lang="en-US" sz="2000" dirty="0"/>
          </a:p>
        </p:txBody>
      </p:sp>
    </p:spTree>
    <p:extLst>
      <p:ext uri="{BB962C8B-B14F-4D97-AF65-F5344CB8AC3E}">
        <p14:creationId xmlns:p14="http://schemas.microsoft.com/office/powerpoint/2010/main" val="3665030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Versions</a:t>
            </a:r>
            <a:endParaRPr lang="en-US" dirty="0"/>
          </a:p>
        </p:txBody>
      </p:sp>
      <p:sp>
        <p:nvSpPr>
          <p:cNvPr id="3" name="Content Placeholder 2"/>
          <p:cNvSpPr>
            <a:spLocks noGrp="1"/>
          </p:cNvSpPr>
          <p:nvPr>
            <p:ph idx="1"/>
          </p:nvPr>
        </p:nvSpPr>
        <p:spPr/>
        <p:txBody>
          <a:bodyPr/>
          <a:lstStyle/>
          <a:p>
            <a:r>
              <a:rPr lang="en-US" sz="2000" dirty="0"/>
              <a:t>Cascading Style Sheets, level 1 (CSS1) was came out of W3C as a recommendation in December 1996. This version describes the CSS language as well as a simple visual formatting model for all the HTML tags.</a:t>
            </a:r>
          </a:p>
          <a:p>
            <a:r>
              <a:rPr lang="en-US" sz="2000" dirty="0" smtClean="0"/>
              <a:t>CSS2 </a:t>
            </a:r>
            <a:r>
              <a:rPr lang="en-US" sz="2000" dirty="0"/>
              <a:t>was became a W3C recommendation in May 1998 and builds on CSS1. This version adds support for media-specific style sheets e.g. printers and aural devices, downloadable fonts, element positioning and tables.</a:t>
            </a:r>
          </a:p>
          <a:p>
            <a:r>
              <a:rPr lang="en-US" sz="2000" dirty="0"/>
              <a:t>CSS3 was became a W3C recommendation in June 1999 and builds on older versions CSS. it has divided into documentations is called as Modules and here each module having new extension features defined in CSS2.</a:t>
            </a:r>
          </a:p>
          <a:p>
            <a:pPr marL="0" indent="0">
              <a:buNone/>
            </a:pPr>
            <a:r>
              <a:rPr lang="en-US" sz="2000" dirty="0"/>
              <a:t/>
            </a:r>
            <a:br>
              <a:rPr lang="en-US" sz="2000" dirty="0"/>
            </a:br>
            <a:endParaRPr lang="en-US" sz="2000" dirty="0"/>
          </a:p>
        </p:txBody>
      </p:sp>
      <p:sp>
        <p:nvSpPr>
          <p:cNvPr id="4" name="Date Placeholder 3"/>
          <p:cNvSpPr>
            <a:spLocks noGrp="1"/>
          </p:cNvSpPr>
          <p:nvPr>
            <p:ph type="dt" sz="half" idx="10"/>
          </p:nvPr>
        </p:nvSpPr>
        <p:spPr/>
        <p:txBody>
          <a:bodyPr/>
          <a:lstStyle/>
          <a:p>
            <a:pPr>
              <a:defRPr/>
            </a:pPr>
            <a:r>
              <a:rPr lang="en-US" altLang="zh-CN" smtClean="0"/>
              <a:t>www.themegallery.com</a:t>
            </a:r>
            <a:endParaRPr lang="en-US" altLang="zh-CN"/>
          </a:p>
        </p:txBody>
      </p:sp>
      <p:sp>
        <p:nvSpPr>
          <p:cNvPr id="5" name="Footer Placeholder 4"/>
          <p:cNvSpPr>
            <a:spLocks noGrp="1"/>
          </p:cNvSpPr>
          <p:nvPr>
            <p:ph type="ftr" sz="quarter" idx="11"/>
          </p:nvPr>
        </p:nvSpPr>
        <p:spPr/>
        <p:txBody>
          <a:bodyPr/>
          <a:lstStyle/>
          <a:p>
            <a:pPr>
              <a:defRPr/>
            </a:pPr>
            <a:r>
              <a:rPr lang="en-US" altLang="zh-CN" smtClean="0"/>
              <a:t>Company Logo</a:t>
            </a:r>
            <a:endParaRPr lang="en-US" altLang="zh-CN"/>
          </a:p>
        </p:txBody>
      </p:sp>
    </p:spTree>
    <p:extLst>
      <p:ext uri="{BB962C8B-B14F-4D97-AF65-F5344CB8AC3E}">
        <p14:creationId xmlns:p14="http://schemas.microsoft.com/office/powerpoint/2010/main" val="2427717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AutoShape 8"/>
          <p:cNvSpPr>
            <a:spLocks noChangeAspect="1" noChangeArrowheads="1" noTextEdit="1"/>
          </p:cNvSpPr>
          <p:nvPr/>
        </p:nvSpPr>
        <p:spPr bwMode="gray">
          <a:xfrm flipH="1">
            <a:off x="4868863" y="3252788"/>
            <a:ext cx="909637" cy="1244600"/>
          </a:xfrm>
          <a:prstGeom prst="rect">
            <a:avLst/>
          </a:prstGeom>
          <a:noFill/>
          <a:ln w="9525">
            <a:noFill/>
            <a:miter lim="800000"/>
            <a:headEnd/>
            <a:tailEnd/>
          </a:ln>
        </p:spPr>
        <p:txBody>
          <a:bodyPr/>
          <a:lstStyle/>
          <a:p>
            <a:endParaRPr lang="en-US"/>
          </a:p>
        </p:txBody>
      </p:sp>
      <p:sp>
        <p:nvSpPr>
          <p:cNvPr id="2" name="Title 1"/>
          <p:cNvSpPr>
            <a:spLocks noGrp="1"/>
          </p:cNvSpPr>
          <p:nvPr>
            <p:ph type="title"/>
          </p:nvPr>
        </p:nvSpPr>
        <p:spPr/>
        <p:txBody>
          <a:bodyPr/>
          <a:lstStyle/>
          <a:p>
            <a:pPr algn="ctr"/>
            <a:r>
              <a:rPr lang="en-US" dirty="0" smtClean="0"/>
              <a:t>What is CSS</a:t>
            </a:r>
            <a:endParaRPr lang="en-US" dirty="0"/>
          </a:p>
        </p:txBody>
      </p:sp>
      <p:sp>
        <p:nvSpPr>
          <p:cNvPr id="3" name="Rectangle 2"/>
          <p:cNvSpPr/>
          <p:nvPr/>
        </p:nvSpPr>
        <p:spPr>
          <a:xfrm>
            <a:off x="533400" y="1600199"/>
            <a:ext cx="8534400" cy="4462760"/>
          </a:xfrm>
          <a:prstGeom prst="rect">
            <a:avLst/>
          </a:prstGeom>
        </p:spPr>
        <p:txBody>
          <a:bodyPr wrap="square">
            <a:spAutoFit/>
          </a:bodyPr>
          <a:lstStyle/>
          <a:p>
            <a:pPr algn="just"/>
            <a:r>
              <a:rPr lang="en-US" sz="2000" dirty="0">
                <a:solidFill>
                  <a:srgbClr val="000000"/>
                </a:solidFill>
                <a:latin typeface="Verdana" panose="020B0604030504040204" pitchFamily="34" charset="0"/>
              </a:rPr>
              <a:t>Cascading Style Sheets (CSS) is a style sheet language used for describing the look and formatting of a document written in a markup language.CSS3 is a latest standard of </a:t>
            </a:r>
            <a:r>
              <a:rPr lang="en-US" sz="2000" dirty="0" err="1">
                <a:solidFill>
                  <a:srgbClr val="000000"/>
                </a:solidFill>
                <a:latin typeface="Verdana" panose="020B0604030504040204" pitchFamily="34" charset="0"/>
              </a:rPr>
              <a:t>css</a:t>
            </a:r>
            <a:r>
              <a:rPr lang="en-US" sz="2000" dirty="0">
                <a:solidFill>
                  <a:srgbClr val="000000"/>
                </a:solidFill>
                <a:latin typeface="Verdana" panose="020B0604030504040204" pitchFamily="34" charset="0"/>
              </a:rPr>
              <a:t> earlier versions(CSS2).The main difference between css2 and css3 is </a:t>
            </a:r>
            <a:r>
              <a:rPr lang="en-US" sz="2000" dirty="0" smtClean="0">
                <a:solidFill>
                  <a:srgbClr val="000000"/>
                </a:solidFill>
                <a:latin typeface="Verdana" panose="020B0604030504040204" pitchFamily="34" charset="0"/>
              </a:rPr>
              <a:t>follows</a:t>
            </a:r>
            <a:endParaRPr lang="en-US" dirty="0" smtClean="0">
              <a:solidFill>
                <a:srgbClr val="000000"/>
              </a:solidFill>
              <a:latin typeface="Verdana" panose="020B0604030504040204" pitchFamily="34" charset="0"/>
            </a:endParaRPr>
          </a:p>
          <a:p>
            <a:pPr algn="just"/>
            <a:endParaRPr lang="en-US" dirty="0" smtClean="0">
              <a:solidFill>
                <a:srgbClr val="000000"/>
              </a:solidFill>
              <a:latin typeface="Verdana" panose="020B0604030504040204" pitchFamily="34" charset="0"/>
            </a:endParaRPr>
          </a:p>
          <a:p>
            <a:pPr algn="just"/>
            <a:endParaRPr lang="en-US" dirty="0">
              <a:solidFill>
                <a:srgbClr val="000000"/>
              </a:solidFill>
              <a:latin typeface="Verdana" panose="020B0604030504040204" pitchFamily="34" charset="0"/>
            </a:endParaRPr>
          </a:p>
          <a:p>
            <a:pPr lvl="1">
              <a:buFont typeface="Arial" panose="020B0604020202020204" pitchFamily="34" charset="0"/>
              <a:buChar char="•"/>
            </a:pPr>
            <a:r>
              <a:rPr lang="en-US" sz="2800" dirty="0">
                <a:solidFill>
                  <a:srgbClr val="000000"/>
                </a:solidFill>
                <a:latin typeface="Verdana" panose="020B0604030504040204" pitchFamily="34" charset="0"/>
              </a:rPr>
              <a:t>Media Queries</a:t>
            </a:r>
          </a:p>
          <a:p>
            <a:pPr lvl="1">
              <a:buFont typeface="Arial" panose="020B0604020202020204" pitchFamily="34" charset="0"/>
              <a:buChar char="•"/>
            </a:pPr>
            <a:r>
              <a:rPr lang="en-US" sz="2800" dirty="0">
                <a:solidFill>
                  <a:srgbClr val="000000"/>
                </a:solidFill>
                <a:latin typeface="Verdana" panose="020B0604030504040204" pitchFamily="34" charset="0"/>
              </a:rPr>
              <a:t>Namespaces</a:t>
            </a:r>
          </a:p>
          <a:p>
            <a:pPr lvl="1">
              <a:buFont typeface="Arial" panose="020B0604020202020204" pitchFamily="34" charset="0"/>
              <a:buChar char="•"/>
            </a:pPr>
            <a:r>
              <a:rPr lang="en-US" sz="2800" dirty="0">
                <a:solidFill>
                  <a:srgbClr val="000000"/>
                </a:solidFill>
                <a:latin typeface="Verdana" panose="020B0604030504040204" pitchFamily="34" charset="0"/>
              </a:rPr>
              <a:t>Selectors Level 3</a:t>
            </a:r>
          </a:p>
          <a:p>
            <a:pPr lvl="1">
              <a:buFont typeface="Arial" panose="020B0604020202020204" pitchFamily="34" charset="0"/>
              <a:buChar char="•"/>
            </a:pPr>
            <a:r>
              <a:rPr lang="en-US" sz="2800" dirty="0">
                <a:solidFill>
                  <a:srgbClr val="000000"/>
                </a:solidFill>
                <a:latin typeface="Verdana" panose="020B0604030504040204" pitchFamily="34" charset="0"/>
              </a:rPr>
              <a:t>Color</a:t>
            </a:r>
            <a:endParaRPr lang="en-US" sz="3200" dirty="0">
              <a:solidFill>
                <a:srgbClr val="000000"/>
              </a:solidFill>
              <a:latin typeface="Verdana" panose="020B0604030504040204" pitchFamily="34" charset="0"/>
            </a:endParaRPr>
          </a:p>
          <a:p>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0" dirty="0"/>
              <a:t>CSS3 </a:t>
            </a:r>
            <a:r>
              <a:rPr lang="en-US" b="0" dirty="0" smtClean="0"/>
              <a:t>modules</a:t>
            </a:r>
            <a:endParaRPr lang="en-US" dirty="0"/>
          </a:p>
        </p:txBody>
      </p:sp>
      <p:sp>
        <p:nvSpPr>
          <p:cNvPr id="3" name="Rectangle 2"/>
          <p:cNvSpPr/>
          <p:nvPr/>
        </p:nvSpPr>
        <p:spPr>
          <a:xfrm>
            <a:off x="457200" y="1447800"/>
            <a:ext cx="8686800" cy="646331"/>
          </a:xfrm>
          <a:prstGeom prst="rect">
            <a:avLst/>
          </a:prstGeom>
        </p:spPr>
        <p:txBody>
          <a:bodyPr wrap="square">
            <a:spAutoFit/>
          </a:bodyPr>
          <a:lstStyle/>
          <a:p>
            <a:r>
              <a:rPr lang="en-US" dirty="0">
                <a:solidFill>
                  <a:srgbClr val="000000"/>
                </a:solidFill>
                <a:latin typeface="Verdana" panose="020B0604030504040204" pitchFamily="34" charset="0"/>
              </a:rPr>
              <a:t>CSS3 is collaboration of CSS2 specifications and new specifications, we can called this collaboration is </a:t>
            </a:r>
            <a:r>
              <a:rPr lang="en-US" b="1" dirty="0">
                <a:solidFill>
                  <a:srgbClr val="000000"/>
                </a:solidFill>
                <a:latin typeface="Verdana" panose="020B0604030504040204" pitchFamily="34" charset="0"/>
              </a:rPr>
              <a:t>module</a:t>
            </a:r>
            <a:r>
              <a:rPr lang="en-US" dirty="0">
                <a:solidFill>
                  <a:srgbClr val="000000"/>
                </a:solidFill>
                <a:latin typeface="Verdana" panose="020B0604030504040204" pitchFamily="34" charset="0"/>
              </a:rPr>
              <a:t>.</a:t>
            </a:r>
            <a:endParaRPr lang="en-US" dirty="0"/>
          </a:p>
        </p:txBody>
      </p:sp>
      <p:sp>
        <p:nvSpPr>
          <p:cNvPr id="5" name="Rectangle 3"/>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15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p:nvPr/>
        </p:nvSpPr>
        <p:spPr>
          <a:xfrm>
            <a:off x="457200" y="2094131"/>
            <a:ext cx="8686800" cy="4611469"/>
          </a:xfrm>
          <a:prstGeom prst="rect">
            <a:avLst/>
          </a:prstGeom>
        </p:spPr>
        <p:txBody>
          <a:bodyPr wrap="square">
            <a:spAutoFit/>
          </a:bodyPr>
          <a:lstStyle/>
          <a:p>
            <a:pPr lvl="0" eaLnBrk="0" hangingPunct="0"/>
            <a:endParaRPr lang="en-US" altLang="en-US" sz="4400" dirty="0">
              <a:latin typeface="Arial" panose="020B0604020202020204" pitchFamily="34" charset="0"/>
            </a:endParaRPr>
          </a:p>
          <a:p>
            <a:pPr lvl="0" eaLnBrk="0" hangingPunct="0">
              <a:buFontTx/>
              <a:buChar char="•"/>
            </a:pPr>
            <a:r>
              <a:rPr lang="en-US" altLang="en-US" sz="2000" dirty="0">
                <a:solidFill>
                  <a:srgbClr val="000000"/>
                </a:solidFill>
                <a:latin typeface="Verdana" panose="020B0604030504040204" pitchFamily="34" charset="0"/>
              </a:rPr>
              <a:t>Selectors</a:t>
            </a:r>
          </a:p>
          <a:p>
            <a:pPr lvl="0" eaLnBrk="0" hangingPunct="0">
              <a:buFontTx/>
              <a:buChar char="•"/>
            </a:pPr>
            <a:r>
              <a:rPr lang="en-US" altLang="en-US" sz="2000" dirty="0">
                <a:solidFill>
                  <a:srgbClr val="000000"/>
                </a:solidFill>
                <a:latin typeface="Verdana" panose="020B0604030504040204" pitchFamily="34" charset="0"/>
              </a:rPr>
              <a:t>Box Model</a:t>
            </a:r>
          </a:p>
          <a:p>
            <a:pPr lvl="0" eaLnBrk="0" hangingPunct="0">
              <a:buFontTx/>
              <a:buChar char="•"/>
            </a:pPr>
            <a:r>
              <a:rPr lang="en-US" altLang="en-US" sz="2000" dirty="0">
                <a:solidFill>
                  <a:srgbClr val="000000"/>
                </a:solidFill>
                <a:latin typeface="Verdana" panose="020B0604030504040204" pitchFamily="34" charset="0"/>
              </a:rPr>
              <a:t>Backgrounds</a:t>
            </a:r>
          </a:p>
          <a:p>
            <a:pPr lvl="0" eaLnBrk="0" hangingPunct="0">
              <a:buFontTx/>
              <a:buChar char="•"/>
            </a:pPr>
            <a:r>
              <a:rPr lang="en-US" altLang="en-US" sz="2000" dirty="0">
                <a:solidFill>
                  <a:srgbClr val="000000"/>
                </a:solidFill>
                <a:latin typeface="Verdana" panose="020B0604030504040204" pitchFamily="34" charset="0"/>
              </a:rPr>
              <a:t>Image Values and Replaced Content</a:t>
            </a:r>
          </a:p>
          <a:p>
            <a:pPr lvl="0" eaLnBrk="0" hangingPunct="0">
              <a:buFontTx/>
              <a:buChar char="•"/>
            </a:pPr>
            <a:r>
              <a:rPr lang="en-US" altLang="en-US" sz="2000" dirty="0">
                <a:solidFill>
                  <a:srgbClr val="000000"/>
                </a:solidFill>
                <a:latin typeface="Verdana" panose="020B0604030504040204" pitchFamily="34" charset="0"/>
              </a:rPr>
              <a:t>Text Effects</a:t>
            </a:r>
          </a:p>
          <a:p>
            <a:pPr lvl="0" eaLnBrk="0" hangingPunct="0">
              <a:buFontTx/>
              <a:buChar char="•"/>
            </a:pPr>
            <a:r>
              <a:rPr lang="en-US" altLang="en-US" sz="2000" dirty="0">
                <a:solidFill>
                  <a:srgbClr val="000000"/>
                </a:solidFill>
                <a:latin typeface="Verdana" panose="020B0604030504040204" pitchFamily="34" charset="0"/>
              </a:rPr>
              <a:t>2D Transformations</a:t>
            </a:r>
          </a:p>
          <a:p>
            <a:pPr lvl="0" eaLnBrk="0" hangingPunct="0">
              <a:buFontTx/>
              <a:buChar char="•"/>
            </a:pPr>
            <a:r>
              <a:rPr lang="en-US" altLang="en-US" sz="2000" dirty="0">
                <a:solidFill>
                  <a:srgbClr val="000000"/>
                </a:solidFill>
                <a:latin typeface="Verdana" panose="020B0604030504040204" pitchFamily="34" charset="0"/>
              </a:rPr>
              <a:t>3D Transformations</a:t>
            </a:r>
          </a:p>
          <a:p>
            <a:pPr lvl="0" eaLnBrk="0" hangingPunct="0">
              <a:buFontTx/>
              <a:buChar char="•"/>
            </a:pPr>
            <a:r>
              <a:rPr lang="en-US" altLang="en-US" sz="2000" dirty="0">
                <a:solidFill>
                  <a:srgbClr val="000000"/>
                </a:solidFill>
                <a:latin typeface="Verdana" panose="020B0604030504040204" pitchFamily="34" charset="0"/>
              </a:rPr>
              <a:t>Animations</a:t>
            </a:r>
          </a:p>
          <a:p>
            <a:pPr lvl="0" eaLnBrk="0" hangingPunct="0">
              <a:buFontTx/>
              <a:buChar char="•"/>
            </a:pPr>
            <a:r>
              <a:rPr lang="en-US" altLang="en-US" sz="2000" dirty="0">
                <a:solidFill>
                  <a:srgbClr val="000000"/>
                </a:solidFill>
                <a:latin typeface="Verdana" panose="020B0604030504040204" pitchFamily="34" charset="0"/>
              </a:rPr>
              <a:t>Multiple Column Layout</a:t>
            </a:r>
          </a:p>
          <a:p>
            <a:pPr lvl="0" eaLnBrk="0" hangingPunct="0">
              <a:buFontTx/>
              <a:buChar char="•"/>
            </a:pPr>
            <a:r>
              <a:rPr lang="en-US" altLang="en-US" sz="2000" dirty="0">
                <a:solidFill>
                  <a:srgbClr val="000000"/>
                </a:solidFill>
                <a:latin typeface="Verdana" panose="020B0604030504040204" pitchFamily="34" charset="0"/>
              </a:rPr>
              <a:t>User Interface</a:t>
            </a:r>
            <a:endParaRPr lang="en-US" altLang="en-US" sz="2000" dirty="0">
              <a:solidFill>
                <a:srgbClr val="313131"/>
              </a:solidFill>
              <a:latin typeface="Verdana" panose="020B0604030504040204" pitchFamily="34" charset="0"/>
            </a:endParaRPr>
          </a:p>
          <a:p>
            <a:pPr lvl="0" eaLnBrk="0" hangingPunct="0"/>
            <a:endParaRPr lang="en-US" altLang="en-US" sz="4000"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0" hangingPunct="0"/>
            <a:r>
              <a:rPr lang="en-US" altLang="en-US" dirty="0">
                <a:latin typeface="Segoe UI" panose="020B0502040204020203" pitchFamily="34" charset="0"/>
                <a:cs typeface="Segoe UI" panose="020B0502040204020203" pitchFamily="34" charset="0"/>
              </a:rPr>
              <a:t>What are Pseudo-Elements?</a:t>
            </a:r>
          </a:p>
        </p:txBody>
      </p:sp>
      <p:sp>
        <p:nvSpPr>
          <p:cNvPr id="5" name="Rectangle 1"/>
          <p:cNvSpPr>
            <a:spLocks noChangeArrowheads="1"/>
          </p:cNvSpPr>
          <p:nvPr/>
        </p:nvSpPr>
        <p:spPr bwMode="auto">
          <a:xfrm>
            <a:off x="0" y="-90981"/>
            <a:ext cx="65" cy="639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9331" rIns="0" bIns="179331"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0" y="4730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rPr>
              <a:t/>
            </a:r>
            <a:br>
              <a:rPr kumimoji="0" lang="en-US" altLang="en-US" sz="800" b="0" i="0" u="none" strike="noStrike" cap="none" normalizeH="0" baseline="0" smtClean="0">
                <a:ln>
                  <a:noFill/>
                </a:ln>
                <a:solidFill>
                  <a:schemeClr val="tx1"/>
                </a:solidFill>
                <a:effectLst/>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7"/>
          <p:cNvSpPr/>
          <p:nvPr/>
        </p:nvSpPr>
        <p:spPr>
          <a:xfrm>
            <a:off x="609600" y="1470593"/>
            <a:ext cx="8382000" cy="2569934"/>
          </a:xfrm>
          <a:prstGeom prst="rect">
            <a:avLst/>
          </a:prstGeom>
        </p:spPr>
        <p:txBody>
          <a:bodyPr wrap="square">
            <a:spAutoFit/>
          </a:bodyPr>
          <a:lstStyle/>
          <a:p>
            <a:pPr lvl="0" eaLnBrk="0" hangingPunct="0"/>
            <a:r>
              <a:rPr lang="en-US" altLang="en-US" dirty="0" smtClean="0">
                <a:solidFill>
                  <a:srgbClr val="000000"/>
                </a:solidFill>
                <a:latin typeface="Verdana" panose="020B0604030504040204" pitchFamily="34" charset="0"/>
              </a:rPr>
              <a:t>A CSS pseudo-element is used to style specified parts of an element.</a:t>
            </a:r>
            <a:endParaRPr lang="en-US" altLang="en-US" sz="1100" dirty="0" smtClean="0"/>
          </a:p>
          <a:p>
            <a:pPr lvl="0" eaLnBrk="0" hangingPunct="0"/>
            <a:r>
              <a:rPr lang="en-US" altLang="en-US" dirty="0" smtClean="0">
                <a:solidFill>
                  <a:srgbClr val="000000"/>
                </a:solidFill>
                <a:latin typeface="Verdana" panose="020B0604030504040204" pitchFamily="34" charset="0"/>
              </a:rPr>
              <a:t>For example, it can be used to:</a:t>
            </a:r>
          </a:p>
          <a:p>
            <a:pPr lvl="0" eaLnBrk="0" hangingPunct="0"/>
            <a:endParaRPr lang="en-US" altLang="en-US" sz="1100" dirty="0" smtClean="0"/>
          </a:p>
          <a:p>
            <a:pPr lvl="0" eaLnBrk="0" hangingPunct="0">
              <a:buFontTx/>
              <a:buChar char="•"/>
            </a:pPr>
            <a:r>
              <a:rPr lang="en-US" altLang="en-US" dirty="0" smtClean="0">
                <a:solidFill>
                  <a:srgbClr val="000000"/>
                </a:solidFill>
                <a:latin typeface="Verdana" panose="020B0604030504040204" pitchFamily="34" charset="0"/>
              </a:rPr>
              <a:t>Style the first letter, or line, of an element</a:t>
            </a:r>
          </a:p>
          <a:p>
            <a:pPr lvl="0" eaLnBrk="0" hangingPunct="0">
              <a:buFontTx/>
              <a:buChar char="•"/>
            </a:pPr>
            <a:r>
              <a:rPr lang="en-US" altLang="en-US" dirty="0" smtClean="0">
                <a:solidFill>
                  <a:srgbClr val="000000"/>
                </a:solidFill>
                <a:latin typeface="Verdana" panose="020B0604030504040204" pitchFamily="34" charset="0"/>
              </a:rPr>
              <a:t>Insert content before, or after, the content of an element</a:t>
            </a:r>
          </a:p>
          <a:p>
            <a:pPr lvl="0" eaLnBrk="0" hangingPunct="0"/>
            <a:endParaRPr lang="en-US" altLang="en-US" dirty="0" smtClean="0">
              <a:solidFill>
                <a:srgbClr val="000000"/>
              </a:solidFill>
              <a:latin typeface="Verdana" panose="020B0604030504040204" pitchFamily="34" charset="0"/>
            </a:endParaRPr>
          </a:p>
          <a:p>
            <a:r>
              <a:rPr lang="en-US" sz="2000" dirty="0" smtClean="0">
                <a:solidFill>
                  <a:schemeClr val="tx1">
                    <a:lumMod val="60000"/>
                    <a:lumOff val="40000"/>
                  </a:schemeClr>
                </a:solidFill>
              </a:rPr>
              <a:t>selector::pseudo-element {</a:t>
            </a:r>
            <a:br>
              <a:rPr lang="en-US" sz="2000" dirty="0" smtClean="0">
                <a:solidFill>
                  <a:schemeClr val="tx1">
                    <a:lumMod val="60000"/>
                    <a:lumOff val="40000"/>
                  </a:schemeClr>
                </a:solidFill>
              </a:rPr>
            </a:br>
            <a:r>
              <a:rPr lang="en-US" sz="2000" dirty="0" smtClean="0">
                <a:solidFill>
                  <a:schemeClr val="tx1">
                    <a:lumMod val="60000"/>
                    <a:lumOff val="40000"/>
                  </a:schemeClr>
                </a:solidFill>
              </a:rPr>
              <a:t>    </a:t>
            </a:r>
            <a:r>
              <a:rPr lang="en-US" sz="2000" dirty="0" err="1" smtClean="0">
                <a:solidFill>
                  <a:schemeClr val="tx1">
                    <a:lumMod val="60000"/>
                    <a:lumOff val="40000"/>
                  </a:schemeClr>
                </a:solidFill>
              </a:rPr>
              <a:t>property:value</a:t>
            </a:r>
            <a:r>
              <a:rPr lang="en-US" sz="2000" dirty="0" smtClean="0">
                <a:solidFill>
                  <a:schemeClr val="tx1">
                    <a:lumMod val="60000"/>
                    <a:lumOff val="40000"/>
                  </a:schemeClr>
                </a:solidFill>
              </a:rPr>
              <a:t>;</a:t>
            </a:r>
            <a:br>
              <a:rPr lang="en-US" sz="2000" dirty="0" smtClean="0">
                <a:solidFill>
                  <a:schemeClr val="tx1">
                    <a:lumMod val="60000"/>
                    <a:lumOff val="40000"/>
                  </a:schemeClr>
                </a:solidFill>
              </a:rPr>
            </a:br>
            <a:r>
              <a:rPr lang="en-US" sz="2000" dirty="0" smtClean="0">
                <a:solidFill>
                  <a:schemeClr val="tx1">
                    <a:lumMod val="60000"/>
                    <a:lumOff val="40000"/>
                  </a:schemeClr>
                </a:solidFill>
              </a:rPr>
              <a:t>}</a:t>
            </a:r>
          </a:p>
        </p:txBody>
      </p:sp>
      <p:sp>
        <p:nvSpPr>
          <p:cNvPr id="10" name="Rectangle 9"/>
          <p:cNvSpPr/>
          <p:nvPr/>
        </p:nvSpPr>
        <p:spPr>
          <a:xfrm>
            <a:off x="671512" y="4215720"/>
            <a:ext cx="8258175" cy="1723549"/>
          </a:xfrm>
          <a:prstGeom prst="rect">
            <a:avLst/>
          </a:prstGeom>
        </p:spPr>
        <p:txBody>
          <a:bodyPr wrap="square">
            <a:spAutoFit/>
          </a:bodyPr>
          <a:lstStyle/>
          <a:p>
            <a:pPr lvl="0" eaLnBrk="0" hangingPunct="0"/>
            <a:r>
              <a:rPr lang="en-US" altLang="en-US" b="1" dirty="0">
                <a:solidFill>
                  <a:srgbClr val="000000"/>
                </a:solidFill>
                <a:latin typeface="Verdana" panose="020B0604030504040204" pitchFamily="34" charset="0"/>
              </a:rPr>
              <a:t> </a:t>
            </a:r>
            <a:r>
              <a:rPr lang="en-US" altLang="en-US" sz="2000" dirty="0">
                <a:solidFill>
                  <a:srgbClr val="DC143C"/>
                </a:solidFill>
                <a:latin typeface="Consolas" panose="020B0609020204030204" pitchFamily="49" charset="0"/>
                <a:cs typeface="Consolas" panose="020B0609020204030204" pitchFamily="49" charset="0"/>
              </a:rPr>
              <a:t>::first-line</a:t>
            </a:r>
            <a:r>
              <a:rPr lang="en-US" altLang="en-US" dirty="0">
                <a:solidFill>
                  <a:srgbClr val="000000"/>
                </a:solidFill>
                <a:latin typeface="Verdana" panose="020B0604030504040204" pitchFamily="34" charset="0"/>
              </a:rPr>
              <a:t> versus </a:t>
            </a:r>
            <a:r>
              <a:rPr lang="en-US" altLang="en-US" sz="2000" dirty="0">
                <a:solidFill>
                  <a:srgbClr val="DC143C"/>
                </a:solidFill>
                <a:latin typeface="Consolas" panose="020B0609020204030204" pitchFamily="49" charset="0"/>
                <a:cs typeface="Consolas" panose="020B0609020204030204" pitchFamily="49" charset="0"/>
              </a:rPr>
              <a:t>:first-line</a:t>
            </a:r>
            <a:r>
              <a:rPr lang="en-US" altLang="en-US" dirty="0">
                <a:solidFill>
                  <a:srgbClr val="000000"/>
                </a:solidFill>
                <a:latin typeface="Verdana" panose="020B0604030504040204" pitchFamily="34" charset="0"/>
              </a:rPr>
              <a:t/>
            </a:r>
            <a:br>
              <a:rPr lang="en-US" altLang="en-US" dirty="0">
                <a:solidFill>
                  <a:srgbClr val="000000"/>
                </a:solidFill>
                <a:latin typeface="Verdana" panose="020B0604030504040204" pitchFamily="34" charset="0"/>
              </a:rPr>
            </a:br>
            <a:r>
              <a:rPr lang="en-US" altLang="en-US" dirty="0">
                <a:solidFill>
                  <a:srgbClr val="000000"/>
                </a:solidFill>
                <a:latin typeface="Verdana" panose="020B0604030504040204" pitchFamily="34" charset="0"/>
              </a:rPr>
              <a:t/>
            </a:r>
            <a:br>
              <a:rPr lang="en-US" altLang="en-US" dirty="0">
                <a:solidFill>
                  <a:srgbClr val="000000"/>
                </a:solidFill>
                <a:latin typeface="Verdana" panose="020B0604030504040204" pitchFamily="34" charset="0"/>
              </a:rPr>
            </a:br>
            <a:r>
              <a:rPr lang="en-US" altLang="en-US" dirty="0">
                <a:solidFill>
                  <a:srgbClr val="000000"/>
                </a:solidFill>
                <a:latin typeface="Verdana" panose="020B0604030504040204" pitchFamily="34" charset="0"/>
              </a:rPr>
              <a:t>The double colon replaced the single-colon notation for pseudo-elements in CSS3. This was an attempt from W3C to distinguish between </a:t>
            </a:r>
            <a:r>
              <a:rPr lang="en-US" altLang="en-US" b="1" dirty="0">
                <a:solidFill>
                  <a:srgbClr val="000000"/>
                </a:solidFill>
                <a:latin typeface="Verdana" panose="020B0604030504040204" pitchFamily="34" charset="0"/>
              </a:rPr>
              <a:t>pseudo-classes</a:t>
            </a:r>
            <a:r>
              <a:rPr lang="en-US" altLang="en-US" dirty="0">
                <a:solidFill>
                  <a:srgbClr val="000000"/>
                </a:solidFill>
                <a:latin typeface="Verdana" panose="020B0604030504040204" pitchFamily="34" charset="0"/>
              </a:rPr>
              <a:t> and </a:t>
            </a:r>
            <a:r>
              <a:rPr lang="en-US" altLang="en-US" b="1" dirty="0">
                <a:solidFill>
                  <a:srgbClr val="000000"/>
                </a:solidFill>
                <a:latin typeface="Verdana" panose="020B0604030504040204" pitchFamily="34" charset="0"/>
              </a:rPr>
              <a:t>pseudo-elements</a:t>
            </a:r>
            <a:r>
              <a:rPr lang="en-US" altLang="en-US" dirty="0" smtClean="0">
                <a:solidFill>
                  <a:srgbClr val="000000"/>
                </a:solidFill>
                <a:latin typeface="Verdana" panose="020B0604030504040204" pitchFamily="34" charset="0"/>
              </a:rPr>
              <a:t>.</a:t>
            </a:r>
            <a:endParaRPr lang="en-US" altLang="en-US" sz="3200" dirty="0">
              <a:latin typeface="Arial" panose="020B0604020202020204" pitchFamily="34" charset="0"/>
            </a:endParaRPr>
          </a:p>
        </p:txBody>
      </p:sp>
    </p:spTree>
    <p:extLst>
      <p:ext uri="{BB962C8B-B14F-4D97-AF65-F5344CB8AC3E}">
        <p14:creationId xmlns:p14="http://schemas.microsoft.com/office/powerpoint/2010/main" val="2121158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Segoe UI" panose="020B0502040204020203" pitchFamily="34" charset="0"/>
              </a:rPr>
              <a:t/>
            </a:r>
            <a:br>
              <a:rPr lang="en-US" dirty="0" smtClean="0">
                <a:latin typeface="Segoe UI" panose="020B0502040204020203" pitchFamily="34" charset="0"/>
              </a:rPr>
            </a:br>
            <a:r>
              <a:rPr lang="en-US" dirty="0" smtClean="0">
                <a:latin typeface="Segoe UI" panose="020B0502040204020203" pitchFamily="34" charset="0"/>
              </a:rPr>
              <a:t>The :: first-line Pseudo-element</a:t>
            </a:r>
            <a:r>
              <a:rPr lang="en-US" dirty="0"/>
              <a:t/>
            </a:r>
            <a:br>
              <a:rPr lang="en-US" dirty="0"/>
            </a:br>
            <a:endParaRPr lang="en-US" dirty="0"/>
          </a:p>
        </p:txBody>
      </p:sp>
      <p:sp>
        <p:nvSpPr>
          <p:cNvPr id="5" name="Rectangle 4"/>
          <p:cNvSpPr/>
          <p:nvPr/>
        </p:nvSpPr>
        <p:spPr>
          <a:xfrm>
            <a:off x="2286000" y="2967335"/>
            <a:ext cx="4572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573665489"/>
      </p:ext>
    </p:extLst>
  </p:cSld>
  <p:clrMapOvr>
    <a:masterClrMapping/>
  </p:clrMapOvr>
</p:sld>
</file>

<file path=ppt/theme/theme1.xml><?xml version="1.0" encoding="utf-8"?>
<a:theme xmlns:a="http://schemas.openxmlformats.org/drawingml/2006/main" name="training-3">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training-3</Template>
  <TotalTime>624</TotalTime>
  <Words>1579</Words>
  <Application>Microsoft Office PowerPoint</Application>
  <PresentationFormat>On-screen Show (4:3)</PresentationFormat>
  <Paragraphs>324</Paragraphs>
  <Slides>38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Arial Unicode MS</vt:lpstr>
      <vt:lpstr>宋体</vt:lpstr>
      <vt:lpstr>Arial</vt:lpstr>
      <vt:lpstr>Arial Black</vt:lpstr>
      <vt:lpstr>Consolas</vt:lpstr>
      <vt:lpstr>Menlo</vt:lpstr>
      <vt:lpstr>Segoe UI</vt:lpstr>
      <vt:lpstr>Verdana</vt:lpstr>
      <vt:lpstr>Wingdings</vt:lpstr>
      <vt:lpstr>training-3</vt:lpstr>
      <vt:lpstr>CSS3</vt:lpstr>
      <vt:lpstr>Contents</vt:lpstr>
      <vt:lpstr>Introduction</vt:lpstr>
      <vt:lpstr>History of CSS</vt:lpstr>
      <vt:lpstr>Versions</vt:lpstr>
      <vt:lpstr>What is CSS</vt:lpstr>
      <vt:lpstr>CSS3 modules</vt:lpstr>
      <vt:lpstr>What are Pseudo-Elements?</vt:lpstr>
      <vt:lpstr> The :: first-line Pseudo-element </vt:lpstr>
      <vt:lpstr>PowerPoint Presentation</vt:lpstr>
      <vt:lpstr>PowerPoint Presentation</vt:lpstr>
      <vt:lpstr>PowerPoint Presentation</vt:lpstr>
      <vt:lpstr>CSS Border image property</vt:lpstr>
      <vt:lpstr>Multi Background</vt:lpstr>
      <vt:lpstr>PowerPoint Presentation</vt:lpstr>
      <vt:lpstr>PowerPoint Presentation</vt:lpstr>
      <vt:lpstr>PowerPoint Presentation</vt:lpstr>
      <vt:lpstr>PowerPoint Presentation</vt:lpstr>
      <vt:lpstr>PowerPoint Presentation</vt:lpstr>
      <vt:lpstr>PowerPoint Presentation</vt:lpstr>
      <vt:lpstr>What is Gradients?</vt:lpstr>
      <vt:lpstr>PowerPoint Presentation</vt:lpstr>
      <vt:lpstr>Position in style sheet</vt:lpstr>
      <vt:lpstr>Values</vt:lpstr>
      <vt:lpstr>Absolute </vt:lpstr>
      <vt:lpstr>Fixed</vt:lpstr>
      <vt:lpstr>ANIMATIONS AND TRANSITIONS </vt:lpstr>
      <vt:lpstr>Diagram</vt:lpstr>
      <vt:lpstr>Diagram</vt:lpstr>
      <vt:lpstr> Cycle Diagram</vt:lpstr>
      <vt:lpstr>Diagram</vt:lpstr>
      <vt:lpstr>Diagram</vt:lpstr>
      <vt:lpstr>Diagram</vt:lpstr>
      <vt:lpstr>Diagram</vt:lpstr>
      <vt:lpstr>Table</vt:lpstr>
      <vt:lpstr>3-D Pie Chart</vt:lpstr>
      <vt:lpstr>Block Diagram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admin</dc:creator>
  <cp:lastModifiedBy>Manish</cp:lastModifiedBy>
  <cp:revision>79</cp:revision>
  <dcterms:created xsi:type="dcterms:W3CDTF">2017-01-02T09:46:11Z</dcterms:created>
  <dcterms:modified xsi:type="dcterms:W3CDTF">2017-02-13T03:41:03Z</dcterms:modified>
</cp:coreProperties>
</file>