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  <p:sldMasterId id="2147483804" r:id="rId2"/>
  </p:sldMasterIdLst>
  <p:notesMasterIdLst>
    <p:notesMasterId r:id="rId10"/>
  </p:notesMasterIdLst>
  <p:sldIdLst>
    <p:sldId id="256" r:id="rId3"/>
    <p:sldId id="257" r:id="rId4"/>
    <p:sldId id="263" r:id="rId5"/>
    <p:sldId id="262" r:id="rId6"/>
    <p:sldId id="259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6C97-C5F6-DA47-85B2-C19BD04F3B9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A636-FFD1-D547-ABA4-1F20DB33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1A636-FFD1-D547-ABA4-1F20DB335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0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2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1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3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3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87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70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1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8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950293"/>
            <a:ext cx="9068586" cy="2590800"/>
          </a:xfrm>
        </p:spPr>
        <p:txBody>
          <a:bodyPr/>
          <a:lstStyle/>
          <a:p>
            <a:r>
              <a:rPr lang="en-US" sz="3600" dirty="0" smtClean="0"/>
              <a:t>JAVA Project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000" dirty="0" smtClean="0"/>
              <a:t>STONE </a:t>
            </a:r>
            <a:r>
              <a:rPr lang="en-US" sz="5000" dirty="0"/>
              <a:t>PAPER scissors</a:t>
            </a:r>
          </a:p>
        </p:txBody>
      </p:sp>
    </p:spTree>
    <p:extLst>
      <p:ext uri="{BB962C8B-B14F-4D97-AF65-F5344CB8AC3E}">
        <p14:creationId xmlns:p14="http://schemas.microsoft.com/office/powerpoint/2010/main" val="16491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Parv</a:t>
            </a:r>
            <a:r>
              <a:rPr lang="en-US" dirty="0"/>
              <a:t> </a:t>
            </a:r>
            <a:r>
              <a:rPr lang="en-US" dirty="0" err="1"/>
              <a:t>Garg</a:t>
            </a:r>
            <a:r>
              <a:rPr lang="en-US" dirty="0"/>
              <a:t> (17STUCHH010362)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Sanjana</a:t>
            </a:r>
            <a:r>
              <a:rPr lang="en-US" dirty="0"/>
              <a:t> Jain(17STUCHH010280)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MD </a:t>
            </a:r>
            <a:r>
              <a:rPr lang="en-US" dirty="0" err="1"/>
              <a:t>Nizam</a:t>
            </a:r>
            <a:r>
              <a:rPr lang="en-US" dirty="0"/>
              <a:t>(17STUCHH010125)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Priyank</a:t>
            </a:r>
            <a:r>
              <a:rPr lang="en-US" dirty="0"/>
              <a:t> </a:t>
            </a:r>
            <a:r>
              <a:rPr lang="en-US" dirty="0" err="1"/>
              <a:t>Hathiyani</a:t>
            </a:r>
            <a:r>
              <a:rPr lang="en-US" dirty="0"/>
              <a:t> (17STUCHH010197)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students are from Section </a:t>
            </a:r>
            <a:r>
              <a:rPr lang="en-US" dirty="0" smtClean="0"/>
              <a:t>2 </a:t>
            </a:r>
            <a:r>
              <a:rPr lang="en-US" u="sng" dirty="0"/>
              <a:t>Dr. Balamurali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It's a fun game which everyone might have played in there childhood. But now in this technical world people can play this game on there computer's.</a:t>
            </a:r>
          </a:p>
          <a:p>
            <a:pPr marL="0" indent="0">
              <a:buNone/>
            </a:pPr>
            <a:r>
              <a:rPr lang="en-US" dirty="0"/>
              <a:t>1.Two people can play the game at once.</a:t>
            </a:r>
          </a:p>
          <a:p>
            <a:pPr marL="0" indent="0">
              <a:buNone/>
            </a:pPr>
            <a:r>
              <a:rPr lang="en-US" dirty="0"/>
              <a:t>2.They will have to enter there names and click on the play button. </a:t>
            </a:r>
          </a:p>
          <a:p>
            <a:pPr marL="0" indent="0">
              <a:buNone/>
            </a:pPr>
            <a:r>
              <a:rPr lang="en-US" dirty="0"/>
              <a:t>3.Then computer will choose itself among the stone paper and scissor.</a:t>
            </a:r>
          </a:p>
          <a:p>
            <a:pPr marL="0" indent="0">
              <a:buNone/>
            </a:pPr>
            <a:r>
              <a:rPr lang="en-US" dirty="0" smtClean="0"/>
              <a:t>4. One can choose the number of times to repeat </a:t>
            </a:r>
          </a:p>
          <a:p>
            <a:pPr marL="0" indent="0">
              <a:buNone/>
            </a:pPr>
            <a:r>
              <a:rPr lang="en-US" dirty="0" smtClean="0"/>
              <a:t>5. Member who wins the most number of times wins!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8595360" cy="10338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Hardware Requirement 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2999714"/>
            <a:ext cx="8595360" cy="103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/>
              <a:t>Software Requirement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993211" y="4182657"/>
            <a:ext cx="544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</a:t>
            </a:r>
          </a:p>
          <a:p>
            <a:r>
              <a:rPr lang="en-US" dirty="0"/>
              <a:t>Java SDK or JRE 1.6 or higher</a:t>
            </a:r>
          </a:p>
          <a:p>
            <a:r>
              <a:rPr lang="en-US" dirty="0"/>
              <a:t>Java Servlet Container (Free Servlet Container available)</a:t>
            </a:r>
          </a:p>
          <a:p>
            <a:r>
              <a:rPr lang="en-US" dirty="0"/>
              <a:t>Supported Database and library that supports the database connection with Java.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211" y="1659014"/>
            <a:ext cx="544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Windows 95 software</a:t>
            </a:r>
          </a:p>
          <a:p>
            <a:r>
              <a:rPr lang="en-US" dirty="0"/>
              <a:t>IBM-compatible 486 system</a:t>
            </a:r>
          </a:p>
          <a:p>
            <a:r>
              <a:rPr lang="en-US" dirty="0"/>
              <a:t>Hard Drive and Minimum of 8 MB memory</a:t>
            </a:r>
          </a:p>
          <a:p>
            <a:r>
              <a:rPr lang="en-US" dirty="0"/>
              <a:t> Mouse, keyboard and sound card,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274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847" y="1493520"/>
            <a:ext cx="11111753" cy="4947920"/>
          </a:xfrm>
        </p:spPr>
        <p:txBody>
          <a:bodyPr numCol="5">
            <a:normAutofit fontScale="32500" lnSpcReduction="20000"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//IMPORT SCANNER FUNCTION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java.util.Scanner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project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[])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CDCAA"/>
                </a:solidFill>
                <a:latin typeface="Menlo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//Creating an object of Scanner class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4EC9B0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//LOOP IS REQUIRED TO RESTART THE PROGRAM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"Press 1 for one more time: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nextInt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(d==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CDCAA"/>
                </a:solidFill>
                <a:latin typeface="Menlo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4EC9B0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Welcome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to Stone Paper Scissors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"Enter the Name of Player 1:"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player1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nextLine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"Enter the Name of Player 2:"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player2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nextLine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"Enter the number of times you guys want to repeat:"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userInput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nextInt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num1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,num2=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,num3=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Menlo" charset="0"/>
              </a:rPr>
              <a:t>System.out.println</a:t>
            </a:r>
            <a:r>
              <a:rPr lang="en-US" dirty="0">
                <a:solidFill>
                  <a:srgbClr val="6A9955"/>
                </a:solidFill>
                <a:latin typeface="Menlo" charset="0"/>
              </a:rPr>
              <a:t>(ran());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;i&lt;=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n;i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++){ 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rand1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ran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rand2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ran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winner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win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(rand1,rand2);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(winner 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num1+=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(winner==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num2+=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num3+=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CDCAA"/>
                </a:solidFill>
                <a:latin typeface="Menlo" charset="0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(i,winner,player1,player2);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DCDCAA"/>
                </a:solidFill>
                <a:latin typeface="Menlo" charset="0"/>
              </a:rPr>
              <a:t>promptEnterKey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Number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of Repeat: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+n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"Number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of times 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+player1+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wins: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+num1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"Number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of times 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+player2+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wins: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+num2+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"Number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of Draws: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+num3+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\n\n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(num1&gt;num2)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(player1+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is the Winner"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(num2&gt;num1)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(player2+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is the Winner"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"It is a Tie!"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//Random function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ran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(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Math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random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()*((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)+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))+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x;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//winner function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win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x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//1=Stone, 2=Paper, 3=Scissors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//x=2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6A9955"/>
                </a:solidFill>
                <a:latin typeface="Menlo" charset="0"/>
              </a:rPr>
              <a:t>//x=3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&amp;&amp; y==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6A9955"/>
                </a:solidFill>
                <a:latin typeface="Menlo" charset="0"/>
              </a:rPr>
              <a:t>//Display function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n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"WINNER OF 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is: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(a);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"WINNER OF 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is: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(b);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(x==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"OOPS ERROR!"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"WINNER OF 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+n+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 is: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DRAW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!"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569CD6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promptEnterKey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(){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"Press 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\"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ENTER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\"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 to continue..."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4EC9B0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Scanner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scanner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nextLine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3241040" cy="42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255267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77</TotalTime>
  <Words>145</Words>
  <Application>Microsoft Macintosh PowerPoint</Application>
  <PresentationFormat>Widescreen</PresentationFormat>
  <Paragraphs>175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Century Gothic</vt:lpstr>
      <vt:lpstr>Garamond</vt:lpstr>
      <vt:lpstr>Menlo</vt:lpstr>
      <vt:lpstr>Arial</vt:lpstr>
      <vt:lpstr>Savon</vt:lpstr>
      <vt:lpstr>Office Theme</vt:lpstr>
      <vt:lpstr>JAVA Project  STONE PAPER scissors</vt:lpstr>
      <vt:lpstr>Group Members</vt:lpstr>
      <vt:lpstr>Project Abstract</vt:lpstr>
      <vt:lpstr>Hardware Requirement </vt:lpstr>
      <vt:lpstr>Source Code</vt:lpstr>
      <vt:lpstr>Output</vt:lpstr>
      <vt:lpstr>Thank You    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WITH JAVA Project</dc:title>
  <dc:creator>Microsoft Office User</dc:creator>
  <cp:lastModifiedBy>Microsoft Office User</cp:lastModifiedBy>
  <cp:revision>10</cp:revision>
  <dcterms:created xsi:type="dcterms:W3CDTF">2018-10-31T12:20:56Z</dcterms:created>
  <dcterms:modified xsi:type="dcterms:W3CDTF">2018-10-31T13:41:30Z</dcterms:modified>
</cp:coreProperties>
</file>