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25"/>
  </p:notesMasterIdLst>
  <p:sldIdLst>
    <p:sldId id="256" r:id="rId2"/>
    <p:sldId id="283" r:id="rId3"/>
    <p:sldId id="265" r:id="rId4"/>
    <p:sldId id="266" r:id="rId5"/>
    <p:sldId id="286" r:id="rId6"/>
    <p:sldId id="264" r:id="rId7"/>
    <p:sldId id="285" r:id="rId8"/>
    <p:sldId id="296" r:id="rId9"/>
    <p:sldId id="262" r:id="rId10"/>
    <p:sldId id="261" r:id="rId11"/>
    <p:sldId id="274" r:id="rId12"/>
    <p:sldId id="287" r:id="rId13"/>
    <p:sldId id="259" r:id="rId14"/>
    <p:sldId id="258" r:id="rId15"/>
    <p:sldId id="275" r:id="rId16"/>
    <p:sldId id="269" r:id="rId17"/>
    <p:sldId id="289" r:id="rId18"/>
    <p:sldId id="290" r:id="rId19"/>
    <p:sldId id="279" r:id="rId20"/>
    <p:sldId id="281" r:id="rId21"/>
    <p:sldId id="282" r:id="rId22"/>
    <p:sldId id="277" r:id="rId23"/>
    <p:sldId id="29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68" d="100"/>
          <a:sy n="68" d="100"/>
        </p:scale>
        <p:origin x="143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A860B-582F-479D-A5F9-7543CB2DBE9D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CF27E-4CC5-4BEB-8C9B-083DE83CA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26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CF27E-4CC5-4BEB-8C9B-083DE83CA8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18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CF27E-4CC5-4BEB-8C9B-083DE83CA8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F5E44C5-4EFC-46B1-8FCD-786559AD6E9C}" type="datetimeFigureOut">
              <a:rPr lang="en-IN" smtClean="0"/>
              <a:t>17-03-24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03B530-5BC6-49A9-88CF-632F9CBDD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979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4C5-4EFC-46B1-8FCD-786559AD6E9C}" type="datetimeFigureOut">
              <a:rPr lang="en-IN" smtClean="0"/>
              <a:t>17-03-24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B530-5BC6-49A9-88CF-632F9CBDD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14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4C5-4EFC-46B1-8FCD-786559AD6E9C}" type="datetimeFigureOut">
              <a:rPr lang="en-IN" smtClean="0"/>
              <a:t>17-03-24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B530-5BC6-49A9-88CF-632F9CBDD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65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4C5-4EFC-46B1-8FCD-786559AD6E9C}" type="datetimeFigureOut">
              <a:rPr lang="en-IN" smtClean="0"/>
              <a:t>17-03-24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B530-5BC6-49A9-88CF-632F9CBDD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19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F5E44C5-4EFC-46B1-8FCD-786559AD6E9C}" type="datetimeFigureOut">
              <a:rPr lang="en-IN" smtClean="0"/>
              <a:t>17-03-24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3C03B530-5BC6-49A9-88CF-632F9CBDD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695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4C5-4EFC-46B1-8FCD-786559AD6E9C}" type="datetimeFigureOut">
              <a:rPr lang="en-IN" smtClean="0"/>
              <a:t>17-03-24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B530-5BC6-49A9-88CF-632F9CBDD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1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4C5-4EFC-46B1-8FCD-786559AD6E9C}" type="datetimeFigureOut">
              <a:rPr lang="en-IN" smtClean="0"/>
              <a:t>17-03-24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B530-5BC6-49A9-88CF-632F9CBDD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82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4C5-4EFC-46B1-8FCD-786559AD6E9C}" type="datetimeFigureOut">
              <a:rPr lang="en-IN" smtClean="0"/>
              <a:t>17-03-24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B530-5BC6-49A9-88CF-632F9CBDD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08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4C5-4EFC-46B1-8FCD-786559AD6E9C}" type="datetimeFigureOut">
              <a:rPr lang="en-IN" smtClean="0"/>
              <a:t>17-03-24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B530-5BC6-49A9-88CF-632F9CBDD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2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4C5-4EFC-46B1-8FCD-786559AD6E9C}" type="datetimeFigureOut">
              <a:rPr lang="en-IN" smtClean="0"/>
              <a:t>17-03-24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03B530-5BC6-49A9-88CF-632F9CBDD85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566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F5E44C5-4EFC-46B1-8FCD-786559AD6E9C}" type="datetimeFigureOut">
              <a:rPr lang="en-IN" smtClean="0"/>
              <a:t>17-03-24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03B530-5BC6-49A9-88CF-632F9CBDD85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427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F5E44C5-4EFC-46B1-8FCD-786559AD6E9C}" type="datetimeFigureOut">
              <a:rPr lang="en-IN" smtClean="0"/>
              <a:t>17-03-24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03B530-5BC6-49A9-88CF-632F9CBDD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80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hpmyadmi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9" y="836712"/>
            <a:ext cx="6840760" cy="3240360"/>
          </a:xfrm>
        </p:spPr>
        <p:txBody>
          <a:bodyPr>
            <a:normAutofit fontScale="90000"/>
          </a:bodyPr>
          <a:lstStyle/>
          <a:p>
            <a:pPr marL="182880" indent="0" algn="ctr">
              <a:buNone/>
            </a:pPr>
            <a:br>
              <a:rPr lang="en-IN" dirty="0">
                <a:solidFill>
                  <a:srgbClr val="92D050"/>
                </a:solidFill>
                <a:latin typeface="Algerian" panose="04020705040A02060702" pitchFamily="82" charset="0"/>
              </a:rPr>
            </a:br>
            <a:br>
              <a:rPr lang="en-IN" dirty="0">
                <a:solidFill>
                  <a:srgbClr val="92D050"/>
                </a:solidFill>
                <a:latin typeface="Algerian" panose="04020705040A02060702" pitchFamily="82" charset="0"/>
              </a:rPr>
            </a:br>
            <a:br>
              <a:rPr lang="en-IN" dirty="0">
                <a:solidFill>
                  <a:srgbClr val="92D050"/>
                </a:solidFill>
                <a:latin typeface="Algerian" panose="04020705040A02060702" pitchFamily="82" charset="0"/>
              </a:rPr>
            </a:br>
            <a:r>
              <a:rPr lang="en-IN" sz="6700" dirty="0">
                <a:solidFill>
                  <a:srgbClr val="0070C0"/>
                </a:solidFill>
                <a:latin typeface="Algerian" panose="04020705040A02060702" pitchFamily="82" charset="0"/>
              </a:rPr>
              <a:t>Website for blood</a:t>
            </a:r>
            <a:br>
              <a:rPr lang="en-IN" sz="67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en-IN" sz="6700" dirty="0" err="1">
                <a:solidFill>
                  <a:srgbClr val="0070C0"/>
                </a:solidFill>
                <a:latin typeface="Algerian" panose="04020705040A02060702" pitchFamily="82" charset="0"/>
              </a:rPr>
              <a:t>DONors</a:t>
            </a:r>
            <a:r>
              <a:rPr lang="en-IN" sz="6700" dirty="0">
                <a:solidFill>
                  <a:srgbClr val="0070C0"/>
                </a:solidFill>
                <a:latin typeface="Algerian" panose="04020705040A02060702" pitchFamily="82" charset="0"/>
              </a:rPr>
              <a:t> details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6016" y="4797152"/>
            <a:ext cx="4032448" cy="1296144"/>
          </a:xfrm>
        </p:spPr>
        <p:txBody>
          <a:bodyPr>
            <a:normAutofit/>
          </a:bodyPr>
          <a:lstStyle/>
          <a:p>
            <a:r>
              <a:rPr lang="en-IN" sz="1600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13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764704"/>
            <a:ext cx="896448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3200" i="1" dirty="0">
                <a:solidFill>
                  <a:srgbClr val="00B050"/>
                </a:solidFill>
                <a:latin typeface="Castellar" panose="020A0402060406010301" pitchFamily="18" charset="0"/>
              </a:rPr>
              <a:t>Screenshot for blood donors list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31838" y="2224162"/>
            <a:ext cx="7680325" cy="3690788"/>
          </a:xfrm>
        </p:spPr>
      </p:pic>
    </p:spTree>
    <p:extLst>
      <p:ext uri="{BB962C8B-B14F-4D97-AF65-F5344CB8AC3E}">
        <p14:creationId xmlns:p14="http://schemas.microsoft.com/office/powerpoint/2010/main" val="2576575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92696"/>
            <a:ext cx="7543800" cy="1008111"/>
          </a:xfrm>
        </p:spPr>
        <p:txBody>
          <a:bodyPr/>
          <a:lstStyle/>
          <a:p>
            <a:r>
              <a:rPr lang="en-US" dirty="0"/>
              <a:t>                   </a:t>
            </a:r>
            <a:r>
              <a:rPr lang="en-US" sz="3600" i="1" dirty="0">
                <a:solidFill>
                  <a:srgbClr val="00B0F0"/>
                </a:solidFill>
                <a:latin typeface="Castellar" panose="020A0402060406010301" pitchFamily="18" charset="0"/>
              </a:rPr>
              <a:t>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1" y="1916832"/>
            <a:ext cx="7848872" cy="43204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i="1" dirty="0">
                <a:latin typeface="Century Schoolbook" panose="02040604050505020304" pitchFamily="18" charset="0"/>
              </a:rPr>
              <a:t>      Login form , utilizes the credentials of a user ,in order to authenticate their access.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i="1" dirty="0">
                <a:latin typeface="Century Schoolbook" panose="02040604050505020304" pitchFamily="18" charset="0"/>
              </a:rPr>
              <a:t>      Username is (donor name) , password is (donor date of birth). If you click  Login button , its display the donors details. It’s updates the user details in form.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i="1" dirty="0">
                <a:latin typeface="Century Schoolbook" panose="02040604050505020304" pitchFamily="18" charset="0"/>
              </a:rPr>
              <a:t>User can login in a form same person can modifying the update.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i="1" dirty="0">
                <a:latin typeface="Century Schoolbook" panose="02040604050505020304" pitchFamily="18" charset="0"/>
              </a:rPr>
              <a:t>    If we have update the user details ,data has store in database. User can  view the database  in our details.</a:t>
            </a:r>
          </a:p>
        </p:txBody>
      </p:sp>
    </p:spTree>
    <p:extLst>
      <p:ext uri="{BB962C8B-B14F-4D97-AF65-F5344CB8AC3E}">
        <p14:creationId xmlns:p14="http://schemas.microsoft.com/office/powerpoint/2010/main" val="2454222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67" y="1667220"/>
            <a:ext cx="8074889" cy="4528220"/>
          </a:xfrm>
        </p:spPr>
      </p:pic>
    </p:spTree>
    <p:extLst>
      <p:ext uri="{BB962C8B-B14F-4D97-AF65-F5344CB8AC3E}">
        <p14:creationId xmlns:p14="http://schemas.microsoft.com/office/powerpoint/2010/main" val="3990903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124744"/>
            <a:ext cx="6512511" cy="57606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3200" dirty="0">
                <a:latin typeface="Castellar" panose="020A0402060406010301" pitchFamily="18" charset="0"/>
              </a:rPr>
              <a:t>      </a:t>
            </a:r>
            <a:r>
              <a:rPr lang="en-IN" sz="3200" i="1" dirty="0">
                <a:solidFill>
                  <a:srgbClr val="00B0F0"/>
                </a:solidFill>
                <a:latin typeface="Castellar" panose="020A0402060406010301" pitchFamily="18" charset="0"/>
              </a:rPr>
              <a:t>Module invite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98" y="2132856"/>
            <a:ext cx="7737710" cy="396124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latin typeface="Century Schoolbook" panose="02040604050505020304" pitchFamily="18" charset="0"/>
              </a:rPr>
              <a:t> </a:t>
            </a:r>
            <a:r>
              <a:rPr lang="en-IN" sz="2400" i="1" dirty="0">
                <a:latin typeface="Century Schoolbook" panose="02040604050505020304" pitchFamily="18" charset="0"/>
              </a:rPr>
              <a:t>In a invite  module has an registration for newly register their details in our database and it will automatically  add into  the donor list details.</a:t>
            </a:r>
          </a:p>
          <a:p>
            <a:pPr marL="0" indent="0">
              <a:buNone/>
            </a:pPr>
            <a:r>
              <a:rPr lang="en-IN" sz="2400" i="1" dirty="0">
                <a:latin typeface="Century Schoolbook" panose="020406040505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i="1" dirty="0">
                <a:latin typeface="Century Schoolbook" panose="02040604050505020304" pitchFamily="18" charset="0"/>
              </a:rPr>
              <a:t>The invite form has that an name ,dob , Age, Gender, Address, Phone no , weight , blood group , </a:t>
            </a:r>
            <a:r>
              <a:rPr lang="en-IN" sz="2400" i="1" dirty="0" err="1">
                <a:latin typeface="Century Schoolbook" panose="02040604050505020304" pitchFamily="18" charset="0"/>
              </a:rPr>
              <a:t>Aadhaar</a:t>
            </a:r>
            <a:r>
              <a:rPr lang="en-IN" sz="2400" i="1" dirty="0">
                <a:latin typeface="Century Schoolbook" panose="02040604050505020304" pitchFamily="18" charset="0"/>
              </a:rPr>
              <a:t> no</a:t>
            </a:r>
          </a:p>
          <a:p>
            <a:pPr marL="45720" indent="0">
              <a:buNone/>
            </a:pPr>
            <a:r>
              <a:rPr lang="en-IN" sz="2400" i="1" dirty="0">
                <a:latin typeface="Century Schoolbook" panose="02040604050505020304" pitchFamily="18" charset="0"/>
              </a:rPr>
              <a:t>place.</a:t>
            </a:r>
          </a:p>
          <a:p>
            <a:pPr marL="388620" indent="-342900">
              <a:buFont typeface="Wingdings" panose="05000000000000000000" pitchFamily="2" charset="2"/>
              <a:buChar char="v"/>
            </a:pPr>
            <a:r>
              <a:rPr lang="en-IN" sz="2400" i="1" dirty="0">
                <a:latin typeface="Century Schoolbook" panose="02040604050505020304" pitchFamily="18" charset="0"/>
              </a:rPr>
              <a:t>  It especially after enter the date of birth, the age will automatically generated.</a:t>
            </a:r>
          </a:p>
          <a:p>
            <a:pPr marL="45720" indent="0">
              <a:buNone/>
            </a:pPr>
            <a:r>
              <a:rPr lang="en-IN" sz="2400" i="1" dirty="0"/>
              <a:t>  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470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659" y="621114"/>
            <a:ext cx="7392781" cy="1079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i="1" dirty="0">
                <a:solidFill>
                  <a:srgbClr val="00B050"/>
                </a:solidFill>
                <a:latin typeface="Castellar" panose="020A0402060406010301" pitchFamily="18" charset="0"/>
              </a:rPr>
              <a:t>Screenshot of model Invite 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8" y="2164291"/>
            <a:ext cx="7680325" cy="3810531"/>
          </a:xfrm>
        </p:spPr>
      </p:pic>
    </p:spTree>
    <p:extLst>
      <p:ext uri="{BB962C8B-B14F-4D97-AF65-F5344CB8AC3E}">
        <p14:creationId xmlns:p14="http://schemas.microsoft.com/office/powerpoint/2010/main" val="2897670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286604"/>
            <a:ext cx="6459056" cy="1414203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rgbClr val="00B0F0"/>
                </a:solidFill>
                <a:latin typeface="Castellar" panose="020A0402060406010301" pitchFamily="18" charset="0"/>
              </a:rPr>
              <a:t>DONARS FEEDBACK</a:t>
            </a:r>
            <a:endParaRPr lang="en-US" sz="3600" i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00807"/>
            <a:ext cx="7853497" cy="432048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     </a:t>
            </a:r>
            <a:r>
              <a:rPr lang="en-US" sz="2400" b="1" i="1" dirty="0">
                <a:latin typeface="Century Schoolbook" panose="02040604050505020304" pitchFamily="18" charset="0"/>
              </a:rPr>
              <a:t>“</a:t>
            </a:r>
            <a:r>
              <a:rPr lang="en-US" sz="2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Give Blood Regularly , three to four times a year</a:t>
            </a:r>
            <a:r>
              <a:rPr lang="en-US" sz="2600" i="1" dirty="0">
                <a:latin typeface="Century Schoolbook" panose="02040604050505020304" pitchFamily="18" charset="0"/>
              </a:rPr>
              <a:t>”.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i="1" dirty="0">
                <a:latin typeface="Century Schoolbook" panose="02040604050505020304" pitchFamily="18" charset="0"/>
              </a:rPr>
              <a:t>     Your  Feedback is important to us , because a cooperative effort    is the  only way to achieve the best results.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i="1" dirty="0">
                <a:latin typeface="Century Schoolbook" panose="02040604050505020304" pitchFamily="18" charset="0"/>
              </a:rPr>
              <a:t>  The feedback is the final step of the process that ensures</a:t>
            </a:r>
          </a:p>
          <a:p>
            <a:pPr marL="0" indent="0">
              <a:buNone/>
            </a:pPr>
            <a:r>
              <a:rPr lang="en-US" sz="2600" i="1" dirty="0">
                <a:latin typeface="Century Schoolbook" panose="02040604050505020304" pitchFamily="18" charset="0"/>
              </a:rPr>
              <a:t>that  the donor or receiver has  received or not.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i="1" dirty="0">
                <a:latin typeface="Century Schoolbook" panose="02040604050505020304" pitchFamily="18" charset="0"/>
              </a:rPr>
              <a:t>    So we added feedback page , it helps to improve or update the website. All Candidates  can view the feedback page.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i="1" dirty="0">
                <a:latin typeface="Century Schoolbook" panose="02040604050505020304" pitchFamily="18" charset="0"/>
              </a:rPr>
              <a:t>    You  need  Any suggestions,  for fill with the feedback page.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i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283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7" y="332656"/>
            <a:ext cx="7550224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>
                <a:solidFill>
                  <a:srgbClr val="00B050"/>
                </a:solidFill>
                <a:latin typeface="Castellar" panose="020A0402060406010301" pitchFamily="18" charset="0"/>
              </a:rPr>
              <a:t>Screenshot of FEEDBACK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2060848"/>
            <a:ext cx="603856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7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6605"/>
            <a:ext cx="7971224" cy="83814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SCREENSHOT OF IMAGES PAGE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91" y="1635821"/>
            <a:ext cx="7810386" cy="444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7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86605"/>
            <a:ext cx="6963112" cy="694123"/>
          </a:xfrm>
        </p:spPr>
        <p:txBody>
          <a:bodyPr>
            <a:normAutofit/>
          </a:bodyPr>
          <a:lstStyle/>
          <a:p>
            <a:r>
              <a:rPr lang="en-US" b="1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</a:rPr>
              <a:t>CERTIFICATE FOR DONORS</a:t>
            </a: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0"/>
          <a:stretch/>
        </p:blipFill>
        <p:spPr>
          <a:xfrm>
            <a:off x="467544" y="1412776"/>
            <a:ext cx="8496944" cy="4680520"/>
          </a:xfrm>
        </p:spPr>
      </p:pic>
    </p:spTree>
    <p:extLst>
      <p:ext uri="{BB962C8B-B14F-4D97-AF65-F5344CB8AC3E}">
        <p14:creationId xmlns:p14="http://schemas.microsoft.com/office/powerpoint/2010/main" val="594674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286604"/>
            <a:ext cx="6603072" cy="1486212"/>
          </a:xfrm>
        </p:spPr>
        <p:txBody>
          <a:bodyPr/>
          <a:lstStyle/>
          <a:p>
            <a:r>
              <a:rPr lang="en-US" i="1" dirty="0">
                <a:solidFill>
                  <a:srgbClr val="00B0F0"/>
                </a:solidFill>
                <a:latin typeface="Castellar" panose="020A0402060406010301" pitchFamily="18" charset="0"/>
              </a:rPr>
              <a:t>XAMPP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16832"/>
            <a:ext cx="7543801" cy="432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u="sng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REQUIRMENTS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i="1" dirty="0">
                <a:latin typeface="Century Schoolbook" panose="02040604050505020304" pitchFamily="18" charset="0"/>
              </a:rPr>
              <a:t>XAMPP  server procedure: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latin typeface="Century Schoolbook" panose="02040604050505020304" pitchFamily="18" charset="0"/>
              </a:rPr>
              <a:t> Start XAMPP server by Starting Apache and MySQL.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latin typeface="Century Schoolbook" panose="02040604050505020304" pitchFamily="18" charset="0"/>
              </a:rPr>
              <a:t>Write PHP script for connecting  to XAMPP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latin typeface="Century Schoolbook" panose="02040604050505020304" pitchFamily="18" charset="0"/>
              </a:rPr>
              <a:t> Run it in the local browser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latin typeface="Century Schoolbook" panose="02040604050505020304" pitchFamily="18" charset="0"/>
              </a:rPr>
              <a:t> Database is successfully  created  which is based</a:t>
            </a:r>
          </a:p>
          <a:p>
            <a:pPr marL="0" indent="0">
              <a:buNone/>
            </a:pPr>
            <a:r>
              <a:rPr lang="en-US" i="1" dirty="0">
                <a:latin typeface="Century Schoolbook" panose="02040604050505020304" pitchFamily="18" charset="0"/>
              </a:rPr>
              <a:t>On the PHP  code.          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u="sng" dirty="0">
                <a:latin typeface="Century Schoolbook" panose="02040604050505020304" pitchFamily="18" charset="0"/>
              </a:rPr>
              <a:t>path</a:t>
            </a:r>
            <a:r>
              <a:rPr lang="en-US" i="1" dirty="0">
                <a:latin typeface="Century Schoolbook" panose="02040604050505020304" pitchFamily="18" charset="0"/>
              </a:rPr>
              <a:t>:       </a:t>
            </a:r>
            <a:r>
              <a:rPr lang="en-US" i="1" dirty="0">
                <a:solidFill>
                  <a:srgbClr val="FF3399"/>
                </a:solidFill>
                <a:latin typeface="Century Schoolbook" panose="02040604050505020304" pitchFamily="18" charset="0"/>
              </a:rPr>
              <a:t>http://localhost/phpmyadmin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15947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04665"/>
            <a:ext cx="7543800" cy="864096"/>
          </a:xfrm>
        </p:spPr>
        <p:txBody>
          <a:bodyPr/>
          <a:lstStyle/>
          <a:p>
            <a:r>
              <a:rPr lang="en-US" dirty="0"/>
              <a:t>                </a:t>
            </a:r>
            <a:r>
              <a:rPr lang="en-US" sz="3600" dirty="0">
                <a:solidFill>
                  <a:srgbClr val="00B050"/>
                </a:solidFill>
                <a:latin typeface="Castellar" panose="020A0402060406010301" pitchFamily="18" charset="0"/>
              </a:rPr>
              <a:t>SYNONPSIS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12776"/>
            <a:ext cx="7277432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MODULES: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                       </a:t>
            </a:r>
            <a:r>
              <a:rPr lang="en-US" sz="14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HOME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                               FACTS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                               BLOOD DONOR LISTS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                               LOGIN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                               FEEDBACK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                               CERTIFICATE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                                IMAGES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                                XAMPP SERVER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                               DATABASE</a:t>
            </a:r>
          </a:p>
        </p:txBody>
      </p:sp>
    </p:spTree>
    <p:extLst>
      <p:ext uri="{BB962C8B-B14F-4D97-AF65-F5344CB8AC3E}">
        <p14:creationId xmlns:p14="http://schemas.microsoft.com/office/powerpoint/2010/main" val="3415425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86604"/>
            <a:ext cx="7668344" cy="1559130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rgbClr val="00B050"/>
                </a:solidFill>
                <a:latin typeface="Castellar" panose="020A0402060406010301" pitchFamily="18" charset="0"/>
              </a:rPr>
              <a:t>Screenshot of XAMPP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39" y="2103438"/>
            <a:ext cx="6084523" cy="3932237"/>
          </a:xfrm>
        </p:spPr>
      </p:pic>
    </p:spTree>
    <p:extLst>
      <p:ext uri="{BB962C8B-B14F-4D97-AF65-F5344CB8AC3E}">
        <p14:creationId xmlns:p14="http://schemas.microsoft.com/office/powerpoint/2010/main" val="4272498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20688"/>
            <a:ext cx="7543800" cy="1116673"/>
          </a:xfrm>
        </p:spPr>
        <p:txBody>
          <a:bodyPr/>
          <a:lstStyle/>
          <a:p>
            <a:r>
              <a:rPr lang="en-US" dirty="0"/>
              <a:t>               </a:t>
            </a:r>
            <a:r>
              <a:rPr lang="en-US" sz="3600" dirty="0">
                <a:solidFill>
                  <a:srgbClr val="00B0F0"/>
                </a:solidFill>
                <a:latin typeface="Castellar" panose="020A0402060406010301" pitchFamily="18" charset="0"/>
              </a:rPr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1844824"/>
            <a:ext cx="8496944" cy="446449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entury Schoolbook" panose="02040604050505020304" pitchFamily="18" charset="0"/>
              </a:rPr>
              <a:t>                                   </a:t>
            </a:r>
            <a:r>
              <a:rPr lang="en-US" sz="6400" i="1" dirty="0">
                <a:latin typeface="Century Schoolbook" panose="02040604050505020304" pitchFamily="18" charset="0"/>
              </a:rPr>
              <a:t>The collection of related data is called database. Data can view on database.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400" i="1" dirty="0">
                <a:latin typeface="Century Schoolbook" panose="02040604050505020304" pitchFamily="18" charset="0"/>
              </a:rPr>
              <a:t>   XAMPP stands for cross-platform MySQL, PHP.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400" i="1" dirty="0">
                <a:latin typeface="Century Schoolbook" panose="02040604050505020304" pitchFamily="18" charset="0"/>
              </a:rPr>
              <a:t> It among the simple light –weight local servers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400" i="1" dirty="0">
                <a:latin typeface="Century Schoolbook" panose="02040604050505020304" pitchFamily="18" charset="0"/>
              </a:rPr>
              <a:t> For website development</a:t>
            </a:r>
            <a:r>
              <a:rPr lang="en-US" sz="6400" dirty="0">
                <a:latin typeface="Century Schoolbook" panose="020406040505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6400" b="1" i="1" u="sng" dirty="0">
                <a:latin typeface="Century Schoolbook" panose="02040604050505020304" pitchFamily="18" charset="0"/>
              </a:rPr>
              <a:t>steps</a:t>
            </a:r>
            <a:r>
              <a:rPr lang="en-US" sz="6400" dirty="0">
                <a:latin typeface="Century Schoolbook" panose="020406040505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400" dirty="0">
                <a:latin typeface="Century Schoolbook" panose="02040604050505020304" pitchFamily="18" charset="0"/>
              </a:rPr>
              <a:t>      open XAMPP and starting &amp; running Apache , MYSQL.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400" dirty="0">
                <a:latin typeface="Century Schoolbook" panose="02040604050505020304" pitchFamily="18" charset="0"/>
              </a:rPr>
              <a:t>      Now open your PHP file &amp; write your PHP code to create  database &amp; a table in your database.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400" dirty="0">
                <a:latin typeface="Century Schoolbook" panose="02040604050505020304" pitchFamily="18" charset="0"/>
              </a:rPr>
              <a:t>       save the file in “ </a:t>
            </a:r>
            <a:r>
              <a:rPr lang="en-US" sz="6400" dirty="0" err="1">
                <a:latin typeface="Century Schoolbook" panose="02040604050505020304" pitchFamily="18" charset="0"/>
              </a:rPr>
              <a:t>list.php</a:t>
            </a:r>
            <a:r>
              <a:rPr lang="en-US" sz="6400" dirty="0">
                <a:latin typeface="Century Schoolbook" panose="02040604050505020304" pitchFamily="18" charset="0"/>
              </a:rPr>
              <a:t> ” in folder the open our web browser and type </a:t>
            </a:r>
            <a:r>
              <a:rPr lang="en-US" sz="6400" dirty="0">
                <a:solidFill>
                  <a:srgbClr val="FF3399"/>
                </a:solidFill>
                <a:latin typeface="Century Schoolbook" panose="02040604050505020304" pitchFamily="18" charset="0"/>
                <a:hlinkClick r:id="rId2"/>
              </a:rPr>
              <a:t>http://localhost/phpmyadmin</a:t>
            </a:r>
            <a:r>
              <a:rPr lang="en-US" sz="6400" dirty="0">
                <a:solidFill>
                  <a:srgbClr val="FF3399"/>
                </a:solidFill>
                <a:latin typeface="Century Schoolbook" panose="020406040505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400" dirty="0">
                <a:solidFill>
                  <a:schemeClr val="tx1"/>
                </a:solidFill>
                <a:latin typeface="Century Schoolbook" panose="02040604050505020304" pitchFamily="18" charset="0"/>
              </a:rPr>
              <a:t>Finally </a:t>
            </a:r>
            <a:r>
              <a:rPr lang="en-US" sz="6400" dirty="0">
                <a:latin typeface="Century Schoolbook" panose="02040604050505020304" pitchFamily="18" charset="0"/>
              </a:rPr>
              <a:t> the database is created and connected to PHP.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  <a:t>If  you want to see your database just type </a:t>
            </a:r>
            <a:r>
              <a:rPr lang="en-US" sz="6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  <a:hlinkClick r:id="rId2"/>
              </a:rPr>
              <a:t>http://localhost/phpmyadmin</a:t>
            </a:r>
            <a:r>
              <a:rPr lang="en-US" sz="6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  <a:t> in web browser and the database can be found</a:t>
            </a:r>
          </a:p>
          <a:p>
            <a:pPr marL="0" indent="0">
              <a:buNone/>
            </a:pPr>
            <a:endParaRPr lang="en-US" sz="6200" dirty="0"/>
          </a:p>
          <a:p>
            <a:pPr>
              <a:buFont typeface="Wingdings" panose="05000000000000000000" pitchFamily="2" charset="2"/>
              <a:buChar char="v"/>
            </a:pPr>
            <a:endParaRPr lang="en-US" sz="6200" dirty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6200" dirty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6200" dirty="0">
                <a:latin typeface="Century Schoolbook" panose="02040604050505020304" pitchFamily="18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821927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92696"/>
            <a:ext cx="7543800" cy="792088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rgbClr val="00B050"/>
                </a:solidFill>
                <a:latin typeface="Castellar" panose="020A0402060406010301" pitchFamily="18" charset="0"/>
              </a:rPr>
              <a:t>Screenshot of Database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052736"/>
            <a:ext cx="8301228" cy="4320480"/>
          </a:xfrm>
        </p:spPr>
      </p:pic>
    </p:spTree>
    <p:extLst>
      <p:ext uri="{BB962C8B-B14F-4D97-AF65-F5344CB8AC3E}">
        <p14:creationId xmlns:p14="http://schemas.microsoft.com/office/powerpoint/2010/main" val="2215774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549" y="2103438"/>
            <a:ext cx="5888903" cy="39322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3605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052736"/>
            <a:ext cx="7416824" cy="504056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IN" sz="3600" i="1" dirty="0">
                <a:solidFill>
                  <a:srgbClr val="00B050"/>
                </a:solidFill>
                <a:latin typeface="Castellar" panose="020A0402060406010301" pitchFamily="18" charset="0"/>
              </a:rPr>
              <a:t>home page: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1556792"/>
            <a:ext cx="7781489" cy="463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1194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7992888" cy="936104"/>
          </a:xfrm>
        </p:spPr>
        <p:txBody>
          <a:bodyPr/>
          <a:lstStyle/>
          <a:p>
            <a:pPr marL="0" indent="0" algn="l">
              <a:buNone/>
            </a:pPr>
            <a:r>
              <a:rPr lang="en-IN" sz="3600" dirty="0">
                <a:latin typeface="Castellar" panose="020A0402060406010301" pitchFamily="18" charset="0"/>
              </a:rPr>
              <a:t>        </a:t>
            </a:r>
            <a:r>
              <a:rPr lang="en-IN" sz="3200" b="0" i="1" dirty="0">
                <a:solidFill>
                  <a:srgbClr val="00B0F0"/>
                </a:solidFill>
                <a:latin typeface="Castellar" panose="020A0402060406010301" pitchFamily="18" charset="0"/>
              </a:rPr>
              <a:t>Module home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420888"/>
            <a:ext cx="8640960" cy="34563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i="1" dirty="0">
                <a:latin typeface="Century Schoolbook" panose="02040604050505020304" pitchFamily="18" charset="0"/>
              </a:rPr>
              <a:t>In  home of the website is defines an history of blood donation in which one is started and  what year started  define an what procedure are use in blood donation.</a:t>
            </a:r>
          </a:p>
          <a:p>
            <a:pPr marL="0" indent="0">
              <a:buNone/>
            </a:pPr>
            <a:endParaRPr lang="en-IN" sz="2400" i="1" dirty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i="1" dirty="0">
                <a:latin typeface="Century Schoolbook" panose="02040604050505020304" pitchFamily="18" charset="0"/>
              </a:rPr>
              <a:t>The home module that is starting of the website in default one of website in module. Next History of blood Donor list page.</a:t>
            </a:r>
          </a:p>
        </p:txBody>
      </p:sp>
    </p:spTree>
    <p:extLst>
      <p:ext uri="{BB962C8B-B14F-4D97-AF65-F5344CB8AC3E}">
        <p14:creationId xmlns:p14="http://schemas.microsoft.com/office/powerpoint/2010/main" val="1910460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904903"/>
            <a:ext cx="6192688" cy="53105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1847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124744"/>
            <a:ext cx="6512511" cy="576064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IN" dirty="0"/>
              <a:t> </a:t>
            </a:r>
            <a:r>
              <a:rPr lang="en-IN" sz="3600" i="1" dirty="0">
                <a:solidFill>
                  <a:srgbClr val="00B0F0"/>
                </a:solidFill>
                <a:latin typeface="Castellar" panose="020A0402060406010301" pitchFamily="18" charset="0"/>
              </a:rPr>
              <a:t>module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060848"/>
            <a:ext cx="7488832" cy="446449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i="1" dirty="0">
                <a:latin typeface="Century Schoolbook" panose="02040604050505020304" pitchFamily="18" charset="0"/>
              </a:rPr>
              <a:t>In module of facts is include an what are facts of blood donation ,procedure of blood donation , benefits of blood donation ,advantages and disadvantages of blood donation.</a:t>
            </a:r>
          </a:p>
          <a:p>
            <a:pPr marL="45720" indent="0">
              <a:buNone/>
            </a:pPr>
            <a:endParaRPr lang="en-IN" sz="2400" i="1" dirty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i="1" dirty="0">
                <a:latin typeface="Century Schoolbook" panose="02040604050505020304" pitchFamily="18" charset="0"/>
              </a:rPr>
              <a:t>The facts of donation in what age will be limitation of blood donation. what will do before and after process of blood donation.</a:t>
            </a:r>
          </a:p>
        </p:txBody>
      </p:sp>
    </p:spTree>
    <p:extLst>
      <p:ext uri="{BB962C8B-B14F-4D97-AF65-F5344CB8AC3E}">
        <p14:creationId xmlns:p14="http://schemas.microsoft.com/office/powerpoint/2010/main" val="729106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214632" cy="1054164"/>
          </a:xfrm>
        </p:spPr>
        <p:txBody>
          <a:bodyPr>
            <a:normAutofit fontScale="90000"/>
          </a:bodyPr>
          <a:lstStyle/>
          <a:p>
            <a:r>
              <a:rPr lang="en-IN" i="1" dirty="0">
                <a:solidFill>
                  <a:srgbClr val="00B050"/>
                </a:solidFill>
                <a:latin typeface="Castellar" panose="020A0402060406010301" pitchFamily="18" charset="0"/>
              </a:rPr>
              <a:t>Screenshots of facts</a:t>
            </a:r>
            <a:br>
              <a:rPr lang="en-IN" sz="5400" i="1" u="sng" dirty="0">
                <a:solidFill>
                  <a:srgbClr val="00B050"/>
                </a:solidFill>
                <a:latin typeface="Castellar" panose="020A0402060406010301" pitchFamily="18" charset="0"/>
              </a:rPr>
            </a:b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31DCADB-6394-4BC9-9D48-F763A6BCF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7" y="1314812"/>
            <a:ext cx="7680325" cy="5138524"/>
          </a:xfrm>
        </p:spPr>
      </p:pic>
    </p:spTree>
    <p:extLst>
      <p:ext uri="{BB962C8B-B14F-4D97-AF65-F5344CB8AC3E}">
        <p14:creationId xmlns:p14="http://schemas.microsoft.com/office/powerpoint/2010/main" val="345878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9855-0463-42A8-BB61-F7606292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8B77-698B-4CB4-9E41-53E10300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284AEAF2-A4F4-4294-9186-3CF33338C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94" y="2014194"/>
            <a:ext cx="7680325" cy="360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200800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dirty="0"/>
              <a:t> </a:t>
            </a:r>
            <a:r>
              <a:rPr lang="en-IN" sz="3200" i="1" dirty="0">
                <a:solidFill>
                  <a:srgbClr val="00B0F0"/>
                </a:solidFill>
                <a:latin typeface="Castellar" panose="020A0402060406010301" pitchFamily="18" charset="0"/>
              </a:rPr>
              <a:t>module blood donors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28800"/>
            <a:ext cx="7560840" cy="48245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400" i="1" dirty="0">
                <a:latin typeface="Century Schoolbook" panose="02040604050505020304" pitchFamily="18" charset="0"/>
              </a:rPr>
              <a:t>In that module includes blood donors data has view  in click blood donors to open a list box viewed an blood groups that will click to open an suitable blood group donors details has viewed.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i="1" dirty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i="1" dirty="0">
                <a:latin typeface="Century Schoolbook" panose="02040604050505020304" pitchFamily="18" charset="0"/>
              </a:rPr>
              <a:t>In that list will click redirect to an database page to viewed an details of the donors .</a:t>
            </a:r>
          </a:p>
          <a:p>
            <a:pPr marL="45720" indent="0">
              <a:buNone/>
            </a:pPr>
            <a:r>
              <a:rPr lang="en-IN" sz="2400" i="1" dirty="0">
                <a:latin typeface="Century Schoolbook" panose="020406040505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182156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587</TotalTime>
  <Words>701</Words>
  <Application>Microsoft Office PowerPoint</Application>
  <PresentationFormat>On-screen Show (4:3)</PresentationFormat>
  <Paragraphs>82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Algerian</vt:lpstr>
      <vt:lpstr>Arial</vt:lpstr>
      <vt:lpstr>Calibri</vt:lpstr>
      <vt:lpstr>Castellar</vt:lpstr>
      <vt:lpstr>Century Gothic</vt:lpstr>
      <vt:lpstr>Century Schoolbook</vt:lpstr>
      <vt:lpstr>Garamond</vt:lpstr>
      <vt:lpstr>Wingdings</vt:lpstr>
      <vt:lpstr>Savon</vt:lpstr>
      <vt:lpstr>   Website for blood DONors details</vt:lpstr>
      <vt:lpstr>                SYNONPSIS</vt:lpstr>
      <vt:lpstr>home page:</vt:lpstr>
      <vt:lpstr>        Module home page</vt:lpstr>
      <vt:lpstr>PowerPoint Presentation</vt:lpstr>
      <vt:lpstr> module facts</vt:lpstr>
      <vt:lpstr>Screenshots of facts </vt:lpstr>
      <vt:lpstr>PowerPoint Presentation</vt:lpstr>
      <vt:lpstr> module blood donors list</vt:lpstr>
      <vt:lpstr>Screenshot for blood donors list</vt:lpstr>
      <vt:lpstr>                   LOGIN</vt:lpstr>
      <vt:lpstr>PowerPoint Presentation</vt:lpstr>
      <vt:lpstr>      Module invite</vt:lpstr>
      <vt:lpstr>Screenshot of model Invite  </vt:lpstr>
      <vt:lpstr>DONARS FEEDBACK</vt:lpstr>
      <vt:lpstr>Screenshot of FEEDBACK</vt:lpstr>
      <vt:lpstr>SCREENSHOT OF IMAGES PAGE</vt:lpstr>
      <vt:lpstr>CERTIFICATE FOR DONORS</vt:lpstr>
      <vt:lpstr>XAMPP Server</vt:lpstr>
      <vt:lpstr>Screenshot of XAMPP</vt:lpstr>
      <vt:lpstr>               DATABASE</vt:lpstr>
      <vt:lpstr>Screenshot of Database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for blood details</dc:title>
  <dc:creator>ADMIN</dc:creator>
  <cp:lastModifiedBy>lenovo</cp:lastModifiedBy>
  <cp:revision>91</cp:revision>
  <dcterms:created xsi:type="dcterms:W3CDTF">2022-08-26T06:41:54Z</dcterms:created>
  <dcterms:modified xsi:type="dcterms:W3CDTF">2024-03-17T14:05:51Z</dcterms:modified>
</cp:coreProperties>
</file>