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5583-A3B2-4762-A7AB-8A02A72E7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0C631-C0E4-38A8-222A-E964EFFC6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62033-2F5D-1B3D-5FE5-F16F0DB2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0494-20AA-66C1-A151-FE86C681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BA00-FAC6-CE11-A71C-1F6E8251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06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A303E-42D1-CE17-E3CC-92B2D316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A55E1-0690-4488-D3C2-CDB91530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8842-D0D7-A6F6-18AD-15ECDEC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839E-C675-D779-081C-76509BC9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580F8-643E-2C88-5E3B-B5386ECE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7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8CCA-1DD5-CA93-98F7-AC98DC3036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F3B51-40EF-6057-AEB7-687ECB51D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671A8-FE98-E81A-998B-4D381B23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8C6F3-96B0-7CF5-7CD0-8C1DDD29C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CB982-5B0B-0D73-FEEF-62068145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8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F13B-5DAE-EA57-B87C-2ADBE8C2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DE02-8B99-FC64-584A-F419F636F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BFBC-B148-7308-20EF-D2215D4F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49A1B-90E7-2971-E714-93008F13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40E8-9B94-D522-D6CF-DF23F8E4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6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898A-D653-7C7A-6396-5DE05DA6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3BB45-D4F7-FD65-2A3D-B20A9A2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9025-9D94-A16E-6192-B6BB104B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844F-F309-8101-8780-9C8C983D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440B6-C444-B9A3-743F-1373649F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0F45-9B6C-BDC1-CC25-31E7D1FB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61C1-3E1C-4115-6907-FDD70B565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81EAE-9573-3651-E673-1A8CF7574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F95A5-863A-0B6E-DD55-714000ED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8C50C-2AF9-6A32-5E92-45381A31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E4CC6-7EFC-84C4-00D1-F0F1DFAD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44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BC59-2D84-9DCF-3DCF-97DE4E02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7129C-019C-4BDC-E680-175ECE13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D7EE3-0362-1ECF-81B4-F2CD7D5C0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3806F-0817-15A5-EB74-5D2561F98B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3A138-09B1-EAA1-C931-A7601B5EF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EA9E7-8395-79D2-CE61-21A24FFD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D3C21-CB32-778C-AD0E-5898BF5C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A019C-4FF0-1C4A-852D-B6142801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5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DABB5-2E64-8BBB-A93D-C4455B2E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FF4528-C87E-33B1-5089-6CAFE896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CD1D4-80DB-36FB-9DAA-DCD8CD6E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10FBC-C5D3-C219-DAA7-48E31B6C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0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D31AA-6A69-2528-0A30-712D619D9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00C20-B59E-6CF0-BC36-58ADE3C2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B7643-60F1-A3C0-9D2E-F5DF561DC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82DC5-9858-A4A4-114B-5BC8211B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7AE2-A889-0267-7E5D-344D2E639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3D224-3691-A6E2-A69A-8AF94EDE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B2A12-F48E-560C-E085-D6D5AFE2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DEEE7-CC35-0767-D161-DE30961A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95A1E-660E-B2DE-FC0C-B4788BE3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38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C2AA-61F9-F5EA-270A-EFB817EF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8F0AC-9E7B-9CAA-032D-73C8144F71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8087-24D8-08C9-3F73-40629C68D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D2E8-6DBC-1752-C4DA-084890EA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08D8E-5B77-63B0-A4BF-8195A57A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82D4D-8E0D-03ED-7211-8C7EC538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99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16DBD-D678-1C6B-47D5-12A8BC3D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48AD-F70E-282E-67C1-59F7A847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AAD72-6E4F-AFF7-4B34-3BAF00780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86CD3-7D92-44B4-B4B6-4B99CFC509ED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35738-898B-D21E-BBE2-0278ABBBB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41789-64A2-C24C-D5BE-A06999EF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855B-5192-409A-990A-59A407D39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9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BD879-002E-9FFC-7A6B-431E80C5AF19}"/>
              </a:ext>
            </a:extLst>
          </p:cNvPr>
          <p:cNvSpPr txBox="1"/>
          <p:nvPr/>
        </p:nvSpPr>
        <p:spPr>
          <a:xfrm>
            <a:off x="1071716" y="914401"/>
            <a:ext cx="1026487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1.</a:t>
            </a:r>
            <a:r>
              <a:rPr lang="en-US" sz="2800" dirty="0"/>
              <a:t> You need to calculate the monthly sales of the store and identify which month had the highest sales and which month had the lowest sales.</a:t>
            </a:r>
          </a:p>
          <a:p>
            <a:pPr>
              <a:buNone/>
            </a:pPr>
            <a:r>
              <a:rPr lang="en-US" sz="2800" b="1" dirty="0"/>
              <a:t>2.</a:t>
            </a:r>
            <a:r>
              <a:rPr lang="en-US" sz="2800" dirty="0"/>
              <a:t> You need to analyze sales based on product categories and determine which category has the lowest and highest sales.</a:t>
            </a:r>
          </a:p>
          <a:p>
            <a:pPr>
              <a:buNone/>
            </a:pPr>
            <a:r>
              <a:rPr lang="en-US" sz="2800" b="1" dirty="0"/>
              <a:t>3.</a:t>
            </a:r>
            <a:r>
              <a:rPr lang="en-US" sz="2800" dirty="0"/>
              <a:t> The sales analysis needs to be done based on sub-categories.</a:t>
            </a:r>
          </a:p>
          <a:p>
            <a:pPr>
              <a:buNone/>
            </a:pPr>
            <a:r>
              <a:rPr lang="en-US" sz="2800" b="1" dirty="0"/>
              <a:t>4.</a:t>
            </a:r>
            <a:r>
              <a:rPr lang="en-US" sz="2800" dirty="0"/>
              <a:t> You need to analyze the monthly profit from sales and determine which month had the highest profit.</a:t>
            </a:r>
          </a:p>
          <a:p>
            <a:pPr>
              <a:buNone/>
            </a:pPr>
            <a:r>
              <a:rPr lang="en-US" sz="2800" b="1" dirty="0"/>
              <a:t>5.</a:t>
            </a:r>
            <a:r>
              <a:rPr lang="en-US" sz="2800" dirty="0"/>
              <a:t> Analyze the profit by category and sub-category.</a:t>
            </a:r>
          </a:p>
          <a:p>
            <a:pPr>
              <a:buNone/>
            </a:pPr>
            <a:r>
              <a:rPr lang="en-US" sz="2800" b="1" dirty="0"/>
              <a:t>6.</a:t>
            </a:r>
            <a:r>
              <a:rPr lang="en-US" sz="2800" dirty="0"/>
              <a:t> Analyze the sales and profit by customer segment.</a:t>
            </a:r>
          </a:p>
          <a:p>
            <a:r>
              <a:rPr lang="en-US" sz="2800" b="1" dirty="0"/>
              <a:t>7.</a:t>
            </a:r>
            <a:r>
              <a:rPr lang="en-US" sz="2800" dirty="0"/>
              <a:t> Analyze the sales-to-profit ratio.</a:t>
            </a:r>
          </a:p>
        </p:txBody>
      </p:sp>
    </p:spTree>
    <p:extLst>
      <p:ext uri="{BB962C8B-B14F-4D97-AF65-F5344CB8AC3E}">
        <p14:creationId xmlns:p14="http://schemas.microsoft.com/office/powerpoint/2010/main" val="404788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Parvatheneni</dc:creator>
  <cp:lastModifiedBy>Swathi Parvatheneni</cp:lastModifiedBy>
  <cp:revision>1</cp:revision>
  <dcterms:created xsi:type="dcterms:W3CDTF">2025-04-19T05:53:19Z</dcterms:created>
  <dcterms:modified xsi:type="dcterms:W3CDTF">2025-04-19T16:08:09Z</dcterms:modified>
</cp:coreProperties>
</file>