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f2ee1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f2ee1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f2ee17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f2ee17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f2ee17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f2ee17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f2ee17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f2ee17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f2ee17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f2ee17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f2ee17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f2ee17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Questions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Freshflows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8825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do you think about this idea? Relevance, Profitability, Long-term vision?</a:t>
            </a:r>
            <a:endParaRPr sz="1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4300" y="674825"/>
            <a:ext cx="8768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Relevance: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 product is relevant to the current remote working situation.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There is a lot of confusion with communication between the teams.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Managing bugs and features on excel files is getting extremely difficult.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Even if we have tools to manage all of this, we are using multiple tools which is very difficult to maintain.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Profitability: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If the tool provides all the required options for managing the product and teams in one place then everyone will definitely start using it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Since we are building the tool for SMBs we cannot charge too much for the tool, multiple plans based on team size and relevance will make it more useful.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Long-term Vision: 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With the cost of seating space growing lot of teams will prefer remote working.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Remote working will enable teams access to the global workforce. Hence remote working is set to grow.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Hence tools giving us solutions to manage this remote work teams will grow in demand. Hence freshflows is a great idea for businesses.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18825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  What does the current state of this competition look like? Elaborate with a competitor analysis matrix.</a:t>
            </a:r>
            <a:endParaRPr sz="1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4300" y="674825"/>
            <a:ext cx="8768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 competitor analysis done gives us a brief idea of what competition looks like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Many tools that are available in the market is only solving a particular set of problems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Tools are providing integration with other tools to solve the other problems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Emails, Video calls, Live chat is not available in any of the tools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Basecamp has come up with a solution to some of these problems, but the product is not matured enough to handle basic functionality.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 tool which solves the basic problem and various other problems along with it is a great solution and would be accepted and used if approached properly.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What are the market signs you can sense from this opportunity? Or not? </a:t>
            </a:r>
            <a:endParaRPr sz="1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Remote working is inevitable in this globalized world, if we want to take advantage of the global talent.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One stop solution is required for the remote working problem. Merging various applications and using them is not only cumbersome but is also costly.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An application like this will reduce the operating cost of many startups and mid sized organizations.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As the application matures, it can be made compatible for other industries, not just the tech industry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4. </a:t>
            </a:r>
            <a:r>
              <a:rPr lang="en" sz="1400"/>
              <a:t>What does the competition look like? </a:t>
            </a:r>
            <a:endParaRPr sz="1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There are various tools in the market trying to cater to this need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Direct Competition: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In my competitor analysis I have analyzed the direct competition in the industry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 have only taken 5 tools to analyze, but there are various other tools in the market solving the same problem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All competitors are realizing that users need a one stop solution which gives the exact picture of the organizations situation in whichever tool he looks, hence they have come up with tool integration solutions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Indirect Competition: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There are other tools like google suite of tools in the market, which solve this problem indirectly.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 tool that we build should cater to all needs and be a better solution and also reduce cost for the customer if we want to stay ahead of the competitors.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5. How would you go about launching this product (steps involved from ideation/research phase etc.)?</a:t>
            </a:r>
            <a:endParaRPr sz="1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14325" y="1017725"/>
            <a:ext cx="8618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Ideation: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Conduct Competitor Analysis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Talk to other product managers, project managers, SMB management and CXO teams to understand their pain points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Research to find out what is lacking in current solutions to solve this problem.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Screening: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Conduct surveys to understand the idea feasibility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Conduct customers interviews to understand what they think about this idea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Conduct the cost benefit analysis of the idea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Concept Development 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Conduct SWOT analysis to understand the market.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Conduct market research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Come up with the basic set of requirements you want to develop in your MVP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5. How would you go about launching this product (steps involved from ideation/research phase etc.)?</a:t>
            </a:r>
            <a:endParaRPr sz="14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14325" y="1017725"/>
            <a:ext cx="8618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Development: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Develop your MVP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Launch it to the early adopters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Seek feedback and improve the product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Commercialization: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Plan for a product led growth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Word of mouth is the best way to market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Get traction through content, blogs, feeds, webinars etc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Publish ads in social media sites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AutoNum type="arabicPeriod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Provide the basic features of the product free of cost.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