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75000"/>
                  </a:schemeClr>
                </a:solidFill>
              </a:rPr>
              <a:t>ANDROID OS</a:t>
            </a:r>
            <a:endParaRPr lang="en-US" dirty="0">
              <a:solidFill>
                <a:schemeClr val="accent2">
                  <a:lumMod val="75000"/>
                </a:schemeClr>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788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The android operating system is basically an operating system for mobiles and is rapidly gaining market share, with dozens of smart phones and tablets either released or set to be released. It is mobile operating system that uses a modified version of the Linux kernel 2.6. Google developed Android as part of the Open Handset Alliance, a group of more than 30 mobile and technology companies working to open up the mobile handset environment. Android's development kit supports many of the standard packages used by Jetty, due to that fact and Jetty's modularity and lightweight foot print, it was possible to port Jetty to it so that it will be able to run on the Android platform.</a:t>
            </a:r>
          </a:p>
        </p:txBody>
      </p:sp>
    </p:spTree>
    <p:extLst>
      <p:ext uri="{BB962C8B-B14F-4D97-AF65-F5344CB8AC3E}">
        <p14:creationId xmlns:p14="http://schemas.microsoft.com/office/powerpoint/2010/main" val="412492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3139321"/>
          </a:xfrm>
          <a:prstGeom prst="rect">
            <a:avLst/>
          </a:prstGeom>
        </p:spPr>
        <p:txBody>
          <a:bodyPr>
            <a:spAutoFit/>
          </a:bodyPr>
          <a:lstStyle/>
          <a:p>
            <a:r>
              <a:rPr lang="en-US" dirty="0"/>
              <a:t>Android is a comprehensive operating environment that is based on Linux® kernel with some version like V2.6, it is also a layered system, the architecture of Android system have shown in this picture, as the picture is showing different layers of android that is Application layer, Application frame work layer, Library layer, Android Run time layer and Kernel layer. Each layer is connected with one another which we will discuss in this paper. Android operating system is a stack of software components which is roughly divided into five sections and four main layers as shown below</a:t>
            </a:r>
          </a:p>
        </p:txBody>
      </p:sp>
    </p:spTree>
    <p:extLst>
      <p:ext uri="{BB962C8B-B14F-4D97-AF65-F5344CB8AC3E}">
        <p14:creationId xmlns:p14="http://schemas.microsoft.com/office/powerpoint/2010/main" val="170081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7346"/>
            <a:ext cx="6096000" cy="6463308"/>
          </a:xfrm>
          <a:prstGeom prst="rect">
            <a:avLst/>
          </a:prstGeom>
        </p:spPr>
        <p:txBody>
          <a:bodyPr>
            <a:spAutoFit/>
          </a:bodyPr>
          <a:lstStyle/>
          <a:p>
            <a:r>
              <a:rPr lang="en-US" dirty="0"/>
              <a:t>Applications Layer It is the site of all Android applications which is responsible to include an email client, SMS program, maps, browser, contacts, and others. All the mentioned applications are written using the Java programming language. 2.2 Application Framework Layer It is the layer which defined the Android application framework. All Android applications based on the application framework. The Android application framework includes:  A rich and extensible set of Views that can be used to build an application with beautiful user interface includes. As it is in our knowledge the view may constituted as lists, grids, text boxes, buttons, and even an embeddable web browser.  A set of Content Providers responsible to enable applications to access data from other applications (such as Contacts), or to share their own data.  A Resource Manager responsible to provides access to noncore resources such as localized strings, graphics, and layout files.  A Notification Manager responsible to enables all applications to display custom alerts in the status bar.  An Activity Manager is responsible to manage the lifecycle of applications and provides a common navigation back </a:t>
            </a:r>
            <a:r>
              <a:rPr lang="en-US" dirty="0" err="1"/>
              <a:t>stac</a:t>
            </a:r>
            <a:endParaRPr lang="en-US" dirty="0"/>
          </a:p>
        </p:txBody>
      </p:sp>
    </p:spTree>
    <p:extLst>
      <p:ext uri="{BB962C8B-B14F-4D97-AF65-F5344CB8AC3E}">
        <p14:creationId xmlns:p14="http://schemas.microsoft.com/office/powerpoint/2010/main" val="416895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US" dirty="0"/>
              <a:t>Application Library GNU libs (</a:t>
            </a:r>
            <a:r>
              <a:rPr lang="en-US" dirty="0" err="1"/>
              <a:t>glibc</a:t>
            </a:r>
            <a:r>
              <a:rPr lang="en-US" dirty="0"/>
              <a:t>) is too big and complicated for mobile phones, so Android implements its own special version of </a:t>
            </a:r>
            <a:r>
              <a:rPr lang="en-US" dirty="0" err="1"/>
              <a:t>libc</a:t>
            </a:r>
            <a:r>
              <a:rPr lang="en-US" dirty="0"/>
              <a:t>, Bionic </a:t>
            </a:r>
            <a:r>
              <a:rPr lang="en-US" dirty="0" err="1"/>
              <a:t>libc</a:t>
            </a:r>
            <a:r>
              <a:rPr lang="en-US" dirty="0"/>
              <a:t> which is in Smaller size - 200K in it some of features strip out some complicated C++ features, the most significant one no C++ exception, Very special and small thread implementation, heavily based on kernel </a:t>
            </a:r>
            <a:r>
              <a:rPr lang="en-US" dirty="0" err="1"/>
              <a:t>futexes</a:t>
            </a:r>
            <a:r>
              <a:rPr lang="en-US" dirty="0"/>
              <a:t>. Bionic </a:t>
            </a:r>
            <a:r>
              <a:rPr lang="en-US" dirty="0" err="1"/>
              <a:t>libc</a:t>
            </a:r>
            <a:r>
              <a:rPr lang="en-US" dirty="0"/>
              <a:t> does not fully support POSIX and is not compatible with </a:t>
            </a:r>
            <a:r>
              <a:rPr lang="en-US" dirty="0" err="1"/>
              <a:t>glibc</a:t>
            </a:r>
            <a:r>
              <a:rPr lang="en-US" dirty="0"/>
              <a:t>. </a:t>
            </a:r>
            <a:r>
              <a:rPr lang="en-US"/>
              <a:t>Libraries layer includes a set of C/C++ libraries used by various components of the Android system and provides support to the application framework</a:t>
            </a:r>
          </a:p>
        </p:txBody>
      </p:sp>
    </p:spTree>
    <p:extLst>
      <p:ext uri="{BB962C8B-B14F-4D97-AF65-F5344CB8AC3E}">
        <p14:creationId xmlns:p14="http://schemas.microsoft.com/office/powerpoint/2010/main" val="40331199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549</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ANDROID OS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OS</dc:title>
  <dc:creator>parvathy</dc:creator>
  <cp:lastModifiedBy>parvathy</cp:lastModifiedBy>
  <cp:revision>1</cp:revision>
  <dcterms:created xsi:type="dcterms:W3CDTF">2021-06-08T20:33:36Z</dcterms:created>
  <dcterms:modified xsi:type="dcterms:W3CDTF">2021-06-08T20:41:23Z</dcterms:modified>
</cp:coreProperties>
</file>