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DC6110-1E3D-4B72-8E97-FF2180441B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284717-6919-41D3-9A38-392EE5D32C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15:18:57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69CDE5C9-53AC-4ABC-A001-5AE00EC46B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00025"/>
            <a:ext cx="71818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3393F522-57B3-42E3-B0EC-96368AF261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38100"/>
            <a:ext cx="12001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B8EC4F1B-A825-4F2A-8F1F-0B623047B1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490787"/>
            <a:ext cx="1352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E7428C21-A866-43ED-8242-2B8B4BC421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667000"/>
            <a:ext cx="135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9E3F8476-D52A-4B94-BD56-46B688F6EA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909887"/>
            <a:ext cx="1352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4905ED08-893B-492E-BE71-73C36E77FD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87"/>
            <a:ext cx="12192000" cy="4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3B020934-C1F8-4B58-AC35-3F34FF8A7DE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200025"/>
            <a:ext cx="16383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4CCE80D2-2611-4E00-B7E6-872C4C00873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200025"/>
            <a:ext cx="16383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46DB4412-34D6-433A-AFA7-6F1E7E1C43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30" y="0"/>
            <a:ext cx="3503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19" name="slide19">
            <a:extLst>
              <a:ext uri="{FF2B5EF4-FFF2-40B4-BE49-F238E27FC236}">
                <a16:creationId xmlns:a16="http://schemas.microsoft.com/office/drawing/2014/main" id="{2CC4F55B-6795-4B86-9584-B2A0EA3E79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352675"/>
            <a:ext cx="2686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AEC3535-C41D-4A0D-ACA6-64C3DE70E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0" name="slide20">
            <a:extLst>
              <a:ext uri="{FF2B5EF4-FFF2-40B4-BE49-F238E27FC236}">
                <a16:creationId xmlns:a16="http://schemas.microsoft.com/office/drawing/2014/main" id="{94E6C6D0-EF6F-4DC0-AE17-ED496FEDDAB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38425"/>
            <a:ext cx="3829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EC954F5-ECA6-4BE1-A424-ACC226152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7F22FEE-4F34-4992-AF28-EEB90AD07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661655FA-BE36-4098-84CD-C1FB9A80F1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57" y="0"/>
            <a:ext cx="104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450F0D98-FEB3-403A-A29A-91F12D8F1E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652712"/>
            <a:ext cx="3067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C5281373-28E9-4990-819E-7576360F53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586037"/>
            <a:ext cx="2495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0B76D6EC-026C-4798-83ED-DCCC83ACC3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586037"/>
            <a:ext cx="2495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4181DFDC-DCB9-4119-8D1A-95224D4FAE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11" y="0"/>
            <a:ext cx="284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2022-07-04T09:48:59Z</dcterms:created>
  <dcterms:modified xsi:type="dcterms:W3CDTF">2022-07-04T09:48:59Z</dcterms:modified>
</cp:coreProperties>
</file>