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LIU" userId="3ca25400-f280-4df1-ac1e-e4c4965d380b" providerId="ADAL" clId="{ADD8DC43-A61D-467D-9B94-D1265EA0FFC5}"/>
    <pc:docChg chg="undo custSel addSld delSld modSld">
      <pc:chgData name="TED LIU" userId="3ca25400-f280-4df1-ac1e-e4c4965d380b" providerId="ADAL" clId="{ADD8DC43-A61D-467D-9B94-D1265EA0FFC5}" dt="2024-02-07T02:00:36.374" v="1691" actId="20577"/>
      <pc:docMkLst>
        <pc:docMk/>
      </pc:docMkLst>
      <pc:sldChg chg="new">
        <pc:chgData name="TED LIU" userId="3ca25400-f280-4df1-ac1e-e4c4965d380b" providerId="ADAL" clId="{ADD8DC43-A61D-467D-9B94-D1265EA0FFC5}" dt="2024-02-07T01:33:47.041" v="0" actId="680"/>
        <pc:sldMkLst>
          <pc:docMk/>
          <pc:sldMk cId="2629606446" sldId="256"/>
        </pc:sldMkLst>
      </pc:sldChg>
      <pc:sldChg chg="modSp new mod">
        <pc:chgData name="TED LIU" userId="3ca25400-f280-4df1-ac1e-e4c4965d380b" providerId="ADAL" clId="{ADD8DC43-A61D-467D-9B94-D1265EA0FFC5}" dt="2024-02-07T01:38:58.094" v="433" actId="20577"/>
        <pc:sldMkLst>
          <pc:docMk/>
          <pc:sldMk cId="820540844" sldId="257"/>
        </pc:sldMkLst>
        <pc:spChg chg="mod">
          <ac:chgData name="TED LIU" userId="3ca25400-f280-4df1-ac1e-e4c4965d380b" providerId="ADAL" clId="{ADD8DC43-A61D-467D-9B94-D1265EA0FFC5}" dt="2024-02-07T01:34:05.323" v="26" actId="20577"/>
          <ac:spMkLst>
            <pc:docMk/>
            <pc:sldMk cId="820540844" sldId="257"/>
            <ac:spMk id="2" creationId="{E076A991-A186-FA69-3689-9375C3C85451}"/>
          </ac:spMkLst>
        </pc:spChg>
        <pc:spChg chg="mod">
          <ac:chgData name="TED LIU" userId="3ca25400-f280-4df1-ac1e-e4c4965d380b" providerId="ADAL" clId="{ADD8DC43-A61D-467D-9B94-D1265EA0FFC5}" dt="2024-02-07T01:38:58.094" v="433" actId="20577"/>
          <ac:spMkLst>
            <pc:docMk/>
            <pc:sldMk cId="820540844" sldId="257"/>
            <ac:spMk id="3" creationId="{EB764DB0-E520-0C6C-164E-A570041158B6}"/>
          </ac:spMkLst>
        </pc:spChg>
      </pc:sldChg>
      <pc:sldChg chg="modSp new del mod">
        <pc:chgData name="TED LIU" userId="3ca25400-f280-4df1-ac1e-e4c4965d380b" providerId="ADAL" clId="{ADD8DC43-A61D-467D-9B94-D1265EA0FFC5}" dt="2024-02-07T01:39:16.719" v="449" actId="2696"/>
        <pc:sldMkLst>
          <pc:docMk/>
          <pc:sldMk cId="2904927827" sldId="258"/>
        </pc:sldMkLst>
        <pc:spChg chg="mod">
          <ac:chgData name="TED LIU" userId="3ca25400-f280-4df1-ac1e-e4c4965d380b" providerId="ADAL" clId="{ADD8DC43-A61D-467D-9B94-D1265EA0FFC5}" dt="2024-02-07T01:39:10.389" v="448" actId="20577"/>
          <ac:spMkLst>
            <pc:docMk/>
            <pc:sldMk cId="2904927827" sldId="258"/>
            <ac:spMk id="2" creationId="{F11B34CE-4015-8C87-20D3-0D23CC009B08}"/>
          </ac:spMkLst>
        </pc:spChg>
      </pc:sldChg>
      <pc:sldChg chg="new del">
        <pc:chgData name="TED LIU" userId="3ca25400-f280-4df1-ac1e-e4c4965d380b" providerId="ADAL" clId="{ADD8DC43-A61D-467D-9B94-D1265EA0FFC5}" dt="2024-02-07T01:46:17.258" v="959" actId="2696"/>
        <pc:sldMkLst>
          <pc:docMk/>
          <pc:sldMk cId="971342308" sldId="259"/>
        </pc:sldMkLst>
      </pc:sldChg>
      <pc:sldChg chg="modSp new mod">
        <pc:chgData name="TED LIU" userId="3ca25400-f280-4df1-ac1e-e4c4965d380b" providerId="ADAL" clId="{ADD8DC43-A61D-467D-9B94-D1265EA0FFC5}" dt="2024-02-07T01:55:40.954" v="1481" actId="20577"/>
        <pc:sldMkLst>
          <pc:docMk/>
          <pc:sldMk cId="2037273873" sldId="260"/>
        </pc:sldMkLst>
        <pc:spChg chg="mod">
          <ac:chgData name="TED LIU" userId="3ca25400-f280-4df1-ac1e-e4c4965d380b" providerId="ADAL" clId="{ADD8DC43-A61D-467D-9B94-D1265EA0FFC5}" dt="2024-02-07T01:54:56.150" v="1314" actId="20577"/>
          <ac:spMkLst>
            <pc:docMk/>
            <pc:sldMk cId="2037273873" sldId="260"/>
            <ac:spMk id="2" creationId="{B6C46225-037B-0F56-0440-2938C1516AE3}"/>
          </ac:spMkLst>
        </pc:spChg>
        <pc:spChg chg="mod">
          <ac:chgData name="TED LIU" userId="3ca25400-f280-4df1-ac1e-e4c4965d380b" providerId="ADAL" clId="{ADD8DC43-A61D-467D-9B94-D1265EA0FFC5}" dt="2024-02-07T01:55:40.954" v="1481" actId="20577"/>
          <ac:spMkLst>
            <pc:docMk/>
            <pc:sldMk cId="2037273873" sldId="260"/>
            <ac:spMk id="3" creationId="{26B235DC-6BBB-A6D0-2906-426B4A5945EE}"/>
          </ac:spMkLst>
        </pc:spChg>
      </pc:sldChg>
      <pc:sldChg chg="modSp new mod">
        <pc:chgData name="TED LIU" userId="3ca25400-f280-4df1-ac1e-e4c4965d380b" providerId="ADAL" clId="{ADD8DC43-A61D-467D-9B94-D1265EA0FFC5}" dt="2024-02-07T02:00:36.374" v="1691" actId="20577"/>
        <pc:sldMkLst>
          <pc:docMk/>
          <pc:sldMk cId="678017844" sldId="261"/>
        </pc:sldMkLst>
        <pc:spChg chg="mod">
          <ac:chgData name="TED LIU" userId="3ca25400-f280-4df1-ac1e-e4c4965d380b" providerId="ADAL" clId="{ADD8DC43-A61D-467D-9B94-D1265EA0FFC5}" dt="2024-02-07T01:55:56.837" v="1496" actId="20577"/>
          <ac:spMkLst>
            <pc:docMk/>
            <pc:sldMk cId="678017844" sldId="261"/>
            <ac:spMk id="2" creationId="{BE981022-D9BC-D5F7-4F91-8BDE732CF473}"/>
          </ac:spMkLst>
        </pc:spChg>
        <pc:spChg chg="mod">
          <ac:chgData name="TED LIU" userId="3ca25400-f280-4df1-ac1e-e4c4965d380b" providerId="ADAL" clId="{ADD8DC43-A61D-467D-9B94-D1265EA0FFC5}" dt="2024-02-07T02:00:36.374" v="1691" actId="20577"/>
          <ac:spMkLst>
            <pc:docMk/>
            <pc:sldMk cId="678017844" sldId="261"/>
            <ac:spMk id="3" creationId="{52FFC9CF-AD46-C829-C02A-3E4A9C81803A}"/>
          </ac:spMkLst>
        </pc:spChg>
      </pc:sldChg>
      <pc:sldChg chg="new del">
        <pc:chgData name="TED LIU" userId="3ca25400-f280-4df1-ac1e-e4c4965d380b" providerId="ADAL" clId="{ADD8DC43-A61D-467D-9B94-D1265EA0FFC5}" dt="2024-02-07T01:39:20.549" v="451" actId="680"/>
        <pc:sldMkLst>
          <pc:docMk/>
          <pc:sldMk cId="105348301" sldId="262"/>
        </pc:sldMkLst>
      </pc:sldChg>
      <pc:sldChg chg="modSp new mod">
        <pc:chgData name="TED LIU" userId="3ca25400-f280-4df1-ac1e-e4c4965d380b" providerId="ADAL" clId="{ADD8DC43-A61D-467D-9B94-D1265EA0FFC5}" dt="2024-02-07T01:45:54.708" v="958" actId="20577"/>
        <pc:sldMkLst>
          <pc:docMk/>
          <pc:sldMk cId="3549410815" sldId="262"/>
        </pc:sldMkLst>
        <pc:spChg chg="mod">
          <ac:chgData name="TED LIU" userId="3ca25400-f280-4df1-ac1e-e4c4965d380b" providerId="ADAL" clId="{ADD8DC43-A61D-467D-9B94-D1265EA0FFC5}" dt="2024-02-07T01:39:24.931" v="460" actId="20577"/>
          <ac:spMkLst>
            <pc:docMk/>
            <pc:sldMk cId="3549410815" sldId="262"/>
            <ac:spMk id="2" creationId="{A1FA3FE7-D578-0AEF-CB35-4BB47ED6A70C}"/>
          </ac:spMkLst>
        </pc:spChg>
        <pc:spChg chg="mod">
          <ac:chgData name="TED LIU" userId="3ca25400-f280-4df1-ac1e-e4c4965d380b" providerId="ADAL" clId="{ADD8DC43-A61D-467D-9B94-D1265EA0FFC5}" dt="2024-02-07T01:40:45.380" v="518" actId="20577"/>
          <ac:spMkLst>
            <pc:docMk/>
            <pc:sldMk cId="3549410815" sldId="262"/>
            <ac:spMk id="3" creationId="{3C67E867-48CB-76EE-7DFD-238A5CEDC79E}"/>
          </ac:spMkLst>
        </pc:spChg>
        <pc:spChg chg="mod">
          <ac:chgData name="TED LIU" userId="3ca25400-f280-4df1-ac1e-e4c4965d380b" providerId="ADAL" clId="{ADD8DC43-A61D-467D-9B94-D1265EA0FFC5}" dt="2024-02-07T01:42:25.594" v="714" actId="20577"/>
          <ac:spMkLst>
            <pc:docMk/>
            <pc:sldMk cId="3549410815" sldId="262"/>
            <ac:spMk id="4" creationId="{0C5768FA-BE69-4D01-64BF-2C0BE584C6FC}"/>
          </ac:spMkLst>
        </pc:spChg>
        <pc:spChg chg="mod">
          <ac:chgData name="TED LIU" userId="3ca25400-f280-4df1-ac1e-e4c4965d380b" providerId="ADAL" clId="{ADD8DC43-A61D-467D-9B94-D1265EA0FFC5}" dt="2024-02-07T01:40:09.979" v="505" actId="20577"/>
          <ac:spMkLst>
            <pc:docMk/>
            <pc:sldMk cId="3549410815" sldId="262"/>
            <ac:spMk id="5" creationId="{B22A6FCB-C148-719E-5748-946016646E2C}"/>
          </ac:spMkLst>
        </pc:spChg>
        <pc:spChg chg="mod">
          <ac:chgData name="TED LIU" userId="3ca25400-f280-4df1-ac1e-e4c4965d380b" providerId="ADAL" clId="{ADD8DC43-A61D-467D-9B94-D1265EA0FFC5}" dt="2024-02-07T01:45:54.708" v="958" actId="20577"/>
          <ac:spMkLst>
            <pc:docMk/>
            <pc:sldMk cId="3549410815" sldId="262"/>
            <ac:spMk id="6" creationId="{996B0D16-73DF-0974-7CCE-33BB0070E9B2}"/>
          </ac:spMkLst>
        </pc:spChg>
      </pc:sldChg>
      <pc:sldChg chg="modSp add mod">
        <pc:chgData name="TED LIU" userId="3ca25400-f280-4df1-ac1e-e4c4965d380b" providerId="ADAL" clId="{ADD8DC43-A61D-467D-9B94-D1265EA0FFC5}" dt="2024-02-07T01:54:36.093" v="1292" actId="20577"/>
        <pc:sldMkLst>
          <pc:docMk/>
          <pc:sldMk cId="1512874680" sldId="263"/>
        </pc:sldMkLst>
        <pc:spChg chg="mod">
          <ac:chgData name="TED LIU" userId="3ca25400-f280-4df1-ac1e-e4c4965d380b" providerId="ADAL" clId="{ADD8DC43-A61D-467D-9B94-D1265EA0FFC5}" dt="2024-02-07T01:46:24.463" v="972" actId="20577"/>
          <ac:spMkLst>
            <pc:docMk/>
            <pc:sldMk cId="1512874680" sldId="263"/>
            <ac:spMk id="2" creationId="{AD21CBD4-4543-6BFA-E780-814D43E5DA58}"/>
          </ac:spMkLst>
        </pc:spChg>
        <pc:spChg chg="mod">
          <ac:chgData name="TED LIU" userId="3ca25400-f280-4df1-ac1e-e4c4965d380b" providerId="ADAL" clId="{ADD8DC43-A61D-467D-9B94-D1265EA0FFC5}" dt="2024-02-07T01:54:36.093" v="1292" actId="20577"/>
          <ac:spMkLst>
            <pc:docMk/>
            <pc:sldMk cId="1512874680" sldId="263"/>
            <ac:spMk id="4" creationId="{47263B41-0C60-E68D-89AD-14B3C082B849}"/>
          </ac:spMkLst>
        </pc:spChg>
        <pc:spChg chg="mod">
          <ac:chgData name="TED LIU" userId="3ca25400-f280-4df1-ac1e-e4c4965d380b" providerId="ADAL" clId="{ADD8DC43-A61D-467D-9B94-D1265EA0FFC5}" dt="2024-02-07T01:54:04.168" v="1212" actId="20577"/>
          <ac:spMkLst>
            <pc:docMk/>
            <pc:sldMk cId="1512874680" sldId="263"/>
            <ac:spMk id="6" creationId="{5CBB408F-FB2D-7F71-5985-09D04C0D48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422-81C2-2F09-35C4-1B1EAC2C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A1AB7-EDC9-BC37-8047-414455CD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0767F-F74F-4595-0463-AC475CD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B7A2-3B41-ECCA-1C70-EE07874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DE1E-5E27-FDE7-EA8C-7C70FE04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C8F0-792B-E8E2-ED9D-1B09A1A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03E16-81F7-4FA0-B7BC-40D1E80C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EB04-9C2F-D172-6067-EA9614D4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B473-9E3D-44A2-597A-6965DA5B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58F8-6033-E259-A1E7-80419A7C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EFB90-58C0-6D0A-F9E5-3DF94869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139F-1AE9-7647-F90D-B7348C77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666B-631C-386D-53EE-9949483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8CE6-0201-A4EB-2039-BDD6F009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9AA1-8D8C-8745-C01E-B077812F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A2D0-A4A0-912A-DB95-B01EEE98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5CAC-FA01-6290-74D3-826FA867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984-F324-BBB5-510C-21C32A89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1C1B-5213-2545-8011-EB8FD728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785E-9A69-B529-E44D-94BF3E1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E49-CE64-55D0-6836-805B32C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61CB-F38A-DA78-8256-A21B6C4F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00E5-BB48-7BC8-12F2-D47DD6ED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BD9D-1C37-ADB4-FE51-14029442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8226-2114-E7FF-F275-D1C45029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33D4-B843-7039-B471-6B3F34DA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9359-32DF-FD82-E57A-F20E6079B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A6A8-7B1E-BB72-CCE5-F6116CA9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A22F-42D7-689B-4AF8-DF154C9E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B858-28EC-BC3B-63FE-1E469605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E406-1100-D9A7-2CA6-F4021269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1DC8-4186-3D92-EF8C-D6FF431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ED3C-DBEC-5FBD-AA05-4A56A91F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4F7C1-E4A4-B15E-F119-1B940AF4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5E9A0-506B-59D3-934F-5D00E1916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911FC-8158-48DA-2280-4EB68DBE5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AB086-4079-AB3C-06AF-CEBB38BB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79D0-36C9-431A-04ED-8DDBF85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5CC5F-77BB-ABEF-4D66-BFE46A75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54D1-E9C4-44C0-3A4A-77880FCC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4FF7-732D-149B-588E-FE67E9CD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77752-E712-6BC2-E060-C370DB2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81CE-FFFE-0C2F-291B-452C968C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48218-ED7C-240A-FEBB-6E4F1622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C0BC1-544C-DBE6-C855-488C0D1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D357-70AC-F847-2BB3-59A63E61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BE14-708F-7A17-A4EC-FE007126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229A-F745-C93C-B1C9-8E25A382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0AC9B-7364-B257-26D3-FD433093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B5D87-EF69-A51A-6F40-3C5DE4D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2B6B-93E7-C340-8D70-2E928980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F603-F18B-C7FB-56EA-F24F440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1935-8FEB-21A5-5812-C136D8AE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AE60E-5748-DCAD-BA66-660CF59F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F0B88-88EB-E80F-A79D-E7A65A76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1F00-999E-A87B-6FBE-BE2278BA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593F-8752-2E5F-32F9-11F9FEA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ABAD2-4294-DB75-CFB7-69688087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50A2F-66FC-9B14-141A-8B77443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B899-B9C9-8776-41BD-3F5D291F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E849-FD45-74EA-5803-6A67DBB5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13BD-F966-44A3-AE59-327A7FA7B53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501A-B136-B4AE-E589-92B1D6F05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2066-A4CB-4378-4619-EC1D3AD7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BABF-CB3D-40A6-B1FF-E24DED8A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2280-2776-0D9E-8DFE-85B509A54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9A76-2479-29DF-0AB9-C472CBE5F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991-A186-FA69-3689-9375C3C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4DB0-E520-0C6C-164E-A5700411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Application: </a:t>
            </a:r>
          </a:p>
          <a:p>
            <a:r>
              <a:rPr lang="en-US" sz="2400" dirty="0"/>
              <a:t>Diet and Physical Activity Recommender</a:t>
            </a:r>
          </a:p>
          <a:p>
            <a:pPr marL="0" indent="0">
              <a:buNone/>
            </a:pPr>
            <a:r>
              <a:rPr lang="en-US" dirty="0"/>
              <a:t>Use Case:</a:t>
            </a:r>
          </a:p>
          <a:p>
            <a:r>
              <a:rPr lang="en-US" sz="2400" dirty="0"/>
              <a:t>Get risk of obesity and a recommendation of diet and physical activity to stay fit or become fit.</a:t>
            </a:r>
          </a:p>
          <a:p>
            <a:pPr marL="0" indent="0">
              <a:buNone/>
            </a:pPr>
            <a:r>
              <a:rPr lang="en-US" dirty="0"/>
              <a:t>Python Need:</a:t>
            </a:r>
          </a:p>
          <a:p>
            <a:r>
              <a:rPr lang="en-US" sz="2400" dirty="0"/>
              <a:t>Requires Python to measure risk of obesity.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FE7-D578-0AEF-CB35-4BB47ED6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E867-48CB-76EE-7DFD-238A5CED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768FA-BE69-4D01-64BF-2C0BE584C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module built on top of SciPy.</a:t>
            </a:r>
          </a:p>
          <a:p>
            <a:r>
              <a:rPr lang="en-US" dirty="0"/>
              <a:t>Provides methods for: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Model 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A6FCB-C148-719E-5748-94601664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0D16-73DF-0974-7CCE-33BB0070E9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Statistical computation module – complement to SciPy.</a:t>
            </a:r>
          </a:p>
          <a:p>
            <a:r>
              <a:rPr lang="en-US" dirty="0"/>
              <a:t>Provides methods for: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Inferential Statistical Models</a:t>
            </a:r>
          </a:p>
          <a:p>
            <a:pPr lvl="2"/>
            <a:r>
              <a:rPr lang="en-US" dirty="0"/>
              <a:t>Regression and Linear Models</a:t>
            </a:r>
          </a:p>
          <a:p>
            <a:pPr lvl="2"/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5494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697B-A546-AA7E-56A4-94B13BEF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CBD4-4543-6BFA-E780-814D43E5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57DC0-C79B-6148-D37E-504E6EDF4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63B41-0C60-E68D-89AD-14B3C082B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to fit and train model:</a:t>
            </a:r>
          </a:p>
          <a:p>
            <a:pPr lvl="1"/>
            <a:r>
              <a:rPr lang="en-US" dirty="0"/>
              <a:t>~0.0071s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0.855</a:t>
            </a:r>
          </a:p>
          <a:p>
            <a:r>
              <a:rPr lang="en-US" dirty="0"/>
              <a:t>More focused on machine learning, prioritizing performance and scalability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9176-D258-797A-FEBF-624CB59E2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B408F-FB2D-7F71-5985-09D04C0D4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to fit and train model:</a:t>
            </a:r>
          </a:p>
          <a:p>
            <a:pPr lvl="1"/>
            <a:r>
              <a:rPr lang="en-US" dirty="0"/>
              <a:t>0.0468s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0.855</a:t>
            </a:r>
          </a:p>
          <a:p>
            <a:r>
              <a:rPr lang="en-US" dirty="0"/>
              <a:t>More focused on statistical analysis, providing lots of details on model results</a:t>
            </a:r>
          </a:p>
        </p:txBody>
      </p:sp>
    </p:spTree>
    <p:extLst>
      <p:ext uri="{BB962C8B-B14F-4D97-AF65-F5344CB8AC3E}">
        <p14:creationId xmlns:p14="http://schemas.microsoft.com/office/powerpoint/2010/main" val="15128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6225-037B-0F56-0440-2938C151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35DC-6BBB-A6D0-2906-426B4A59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  <a:p>
            <a:endParaRPr lang="en-US" dirty="0"/>
          </a:p>
          <a:p>
            <a:r>
              <a:rPr lang="en-US" dirty="0"/>
              <a:t>Making a tool – want better performance, scalability</a:t>
            </a:r>
          </a:p>
          <a:p>
            <a:r>
              <a:rPr lang="en-US" dirty="0"/>
              <a:t>Team is more familiar with Scikit-learn than </a:t>
            </a:r>
            <a:r>
              <a:rPr lang="en-US" dirty="0" err="1"/>
              <a:t>statsmodels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2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1022-D9BC-D5F7-4F91-8BDE732C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C9CF-AD46-C829-C02A-3E4A9C81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statistical details:</a:t>
            </a:r>
          </a:p>
          <a:p>
            <a:pPr lvl="1"/>
            <a:r>
              <a:rPr lang="en-US" dirty="0"/>
              <a:t>Summaries, confidence intervals, p-values, odds-ratios </a:t>
            </a:r>
            <a:r>
              <a:rPr lang="en-US"/>
              <a:t>not built-in.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Background &amp; Use Case</vt:lpstr>
      <vt:lpstr>Packages</vt:lpstr>
      <vt:lpstr>Package Comparison</vt:lpstr>
      <vt:lpstr>Chosen Package</vt:lpstr>
      <vt:lpstr>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LIU</dc:creator>
  <cp:lastModifiedBy>TED LIU</cp:lastModifiedBy>
  <cp:revision>1</cp:revision>
  <dcterms:created xsi:type="dcterms:W3CDTF">2024-02-07T01:33:34Z</dcterms:created>
  <dcterms:modified xsi:type="dcterms:W3CDTF">2024-02-07T02:00:37Z</dcterms:modified>
</cp:coreProperties>
</file>