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D LIU" userId="3ca25400-f280-4df1-ac1e-e4c4965d380b" providerId="ADAL" clId="{0060B932-9D5D-47C2-B5AC-4FF65D0A5C30}"/>
    <pc:docChg chg="addSld">
      <pc:chgData name="TED LIU" userId="3ca25400-f280-4df1-ac1e-e4c4965d380b" providerId="ADAL" clId="{0060B932-9D5D-47C2-B5AC-4FF65D0A5C30}" dt="2024-02-02T22:27:23.509" v="5" actId="680"/>
      <pc:docMkLst>
        <pc:docMk/>
      </pc:docMkLst>
      <pc:sldChg chg="new">
        <pc:chgData name="TED LIU" userId="3ca25400-f280-4df1-ac1e-e4c4965d380b" providerId="ADAL" clId="{0060B932-9D5D-47C2-B5AC-4FF65D0A5C30}" dt="2024-02-02T22:26:57.968" v="0" actId="680"/>
        <pc:sldMkLst>
          <pc:docMk/>
          <pc:sldMk cId="225826444" sldId="256"/>
        </pc:sldMkLst>
      </pc:sldChg>
      <pc:sldChg chg="new">
        <pc:chgData name="TED LIU" userId="3ca25400-f280-4df1-ac1e-e4c4965d380b" providerId="ADAL" clId="{0060B932-9D5D-47C2-B5AC-4FF65D0A5C30}" dt="2024-02-02T22:27:02.484" v="1" actId="680"/>
        <pc:sldMkLst>
          <pc:docMk/>
          <pc:sldMk cId="2217500666" sldId="257"/>
        </pc:sldMkLst>
      </pc:sldChg>
      <pc:sldChg chg="new">
        <pc:chgData name="TED LIU" userId="3ca25400-f280-4df1-ac1e-e4c4965d380b" providerId="ADAL" clId="{0060B932-9D5D-47C2-B5AC-4FF65D0A5C30}" dt="2024-02-02T22:27:03.592" v="2" actId="680"/>
        <pc:sldMkLst>
          <pc:docMk/>
          <pc:sldMk cId="1763393833" sldId="258"/>
        </pc:sldMkLst>
      </pc:sldChg>
      <pc:sldChg chg="new">
        <pc:chgData name="TED LIU" userId="3ca25400-f280-4df1-ac1e-e4c4965d380b" providerId="ADAL" clId="{0060B932-9D5D-47C2-B5AC-4FF65D0A5C30}" dt="2024-02-02T22:27:19.972" v="3" actId="680"/>
        <pc:sldMkLst>
          <pc:docMk/>
          <pc:sldMk cId="2054430350" sldId="259"/>
        </pc:sldMkLst>
      </pc:sldChg>
      <pc:sldChg chg="new">
        <pc:chgData name="TED LIU" userId="3ca25400-f280-4df1-ac1e-e4c4965d380b" providerId="ADAL" clId="{0060B932-9D5D-47C2-B5AC-4FF65D0A5C30}" dt="2024-02-02T22:27:22.492" v="4" actId="680"/>
        <pc:sldMkLst>
          <pc:docMk/>
          <pc:sldMk cId="4015123926" sldId="260"/>
        </pc:sldMkLst>
      </pc:sldChg>
      <pc:sldChg chg="new">
        <pc:chgData name="TED LIU" userId="3ca25400-f280-4df1-ac1e-e4c4965d380b" providerId="ADAL" clId="{0060B932-9D5D-47C2-B5AC-4FF65D0A5C30}" dt="2024-02-02T22:27:23.509" v="5" actId="680"/>
        <pc:sldMkLst>
          <pc:docMk/>
          <pc:sldMk cId="90287292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616A-0797-3DDC-395F-773D5135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35FBE-CC83-D821-35D6-5909D2CF9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3408-64B7-BCB9-2DC7-C8C4E8D0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9027-135B-663E-9A36-328BB18F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935F-4373-B337-77B8-B6CAB21B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2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16DA-C418-0605-4F85-D31DB727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42BD-29E1-A937-1734-3BD337D5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AE51-5D34-E076-979F-E842CF54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97E9A-DD47-C988-1933-B9E14EB1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7EAA1-4A6A-7FF3-60C2-857F7E33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0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6C9A4-592C-5AEE-C4F3-5FC0B7C73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24C22-28D0-D4F3-9078-2B1000D2F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8950-E791-9BFA-EB59-149EB2FD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4D256-885A-5CA2-FC3F-B84C4776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41EF2-C7E4-B08E-F223-60FC56CE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B32A-C1BE-7AED-1070-EE142F80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F4E80-8852-C9A8-7B00-839D3B8D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F5567-D1CF-94BC-12F5-6BA59674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179B-E4DE-0612-AF37-D15D7104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50C0F-8501-2EA4-39C8-6474F05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5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54EC-AFA5-7668-2B76-52C100A6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BDAF-0907-5E68-DBFF-2CDB65A5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1E99-3B3F-E199-C460-D81F3873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CE960-2DAA-9E5A-D778-17D87BA0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8196-A036-857B-E9E5-250B62B4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8600-53E8-7E33-4AED-6A9030A9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FEBB-D7CF-7B82-5847-970B62744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FCBEF-CD4A-9E16-BC95-DFC3B5A0B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CD650-C985-CA4D-3C3D-71A63F89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AEC7-A2C4-5942-3048-B110FAB0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0982A-2E03-695D-B146-091E73AF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8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3A44-439E-685A-C855-42E72C2B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275C0-C195-11CB-C7ED-501A1D1E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062B6-C875-0322-41D1-DAA7FB5BF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9A685-9A3E-AF90-0C34-BDA6B9C0D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D5EFC-982E-E212-BDEE-06D464636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BCFE9-034B-4305-F9DB-4DBD47B5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2C788-FF77-B9F6-2021-5AC93504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CFD60-ECBF-879A-E4CB-CF3993FA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D9FB-16B5-90C5-117F-E451B354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9619A-C8F2-E81B-52DF-C0C8A057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29B0-61F0-E3EF-A167-129DBD02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9D16E-1DE2-F1EE-C25A-0319D16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5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03A7B-CD0F-0BE2-9C84-57387B5F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F214F-7791-FE69-BC39-82BB1EB7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3D52F-7C3E-998F-D0E5-0EB7795D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4249-6A2C-30E3-BA32-23EE46FD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73C2-61C2-52EF-FEC1-1A4D3FEC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D8DE-494F-0274-9988-BB31C818F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5350C-B9DB-067F-7605-8BCFB98D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71C2A-CCB8-AA1A-F4BA-95C6E58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C5615-0BB5-6DC8-022B-EC346961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4A78-AC95-F4DB-DA4F-2DF829E0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584A4-E281-0E9F-F30D-15DF2FD3B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49EB-1895-9320-A802-823DA3D9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123D1-05A1-1083-795E-F618BDF8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77DD8-63DD-0672-373D-923237FD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AC93E-B29D-3722-569B-9D1DD968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2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33E72-5101-7AE4-B00E-DA5982B7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96D3F-A567-4FA9-C88B-C6F30029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F6DE-424C-CABD-7920-79A964514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C1C5-7066-4906-952F-8D0F94025D4E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D9B8-7665-2FEC-9C4D-18055F642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122B-8F2F-E659-159B-A25160FE0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D3D8-C27C-4F09-B48E-7EE201BF7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7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2C5-2DAE-4D41-03A2-D6A9CF442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C20E8-5C2C-1757-D710-5F840D8C2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A1B9-DE27-EF48-D8DD-E2125824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549F-F2B6-1B65-C671-6638BA59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0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0EF2-C6D4-E306-8E4D-2E172E3A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91D9-6D48-07D3-0764-53DE9E30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1C6F-7152-5E9D-4DE6-0E50EFB1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F62D-0CC3-B66C-C5E5-460C1445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3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A1B6-CBBF-2715-8925-3AF5A3CE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9277-390C-5CAD-6A06-BCF85E67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B7A-8FFF-C2E9-6F19-753B27F2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82CE-B031-88F9-3491-566817E8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LIU</dc:creator>
  <cp:lastModifiedBy>TED LIU</cp:lastModifiedBy>
  <cp:revision>1</cp:revision>
  <dcterms:created xsi:type="dcterms:W3CDTF">2024-02-02T22:26:52Z</dcterms:created>
  <dcterms:modified xsi:type="dcterms:W3CDTF">2024-02-02T22:27:28Z</dcterms:modified>
</cp:coreProperties>
</file>