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77" d="100"/>
          <a:sy n="77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parvejakhter2303@outlook.com</cp:lastModifiedBy>
  <cp:revision>11</cp:revision>
  <dcterms:created xsi:type="dcterms:W3CDTF">2024-06-24T12:27:37Z</dcterms:created>
  <dcterms:modified xsi:type="dcterms:W3CDTF">2025-03-13T07:37:45Z</dcterms:modified>
</cp:coreProperties>
</file>