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0DB085CC-2B09-459C-AEF8-D2907C0C273F}">
          <p14:sldIdLst/>
        </p14:section>
        <p14:section name="1장" id="{1A706F25-C822-4FDC-A604-4B1AE736823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870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3112B8-E522-4C61-BE60-0A0E70058089}" type="datetime1">
              <a:rPr lang="ko-KR" altLang="en-US"/>
              <a:pPr lvl="0">
                <a:defRPr/>
              </a:pPr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820BE18-39CC-437B-AEB9-3FEA0E67E46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4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3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115FE-EB61-02DC-69A2-E3A4E11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242AF-1291-1509-689A-AF7C84E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7F022-2851-360A-97F1-22322FEE1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2514-E08E-430E-A431-E21847EBA6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1040-4971-7F7B-5F16-A845EE5A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65FDE-C640-D528-BFA2-C568D680E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6013-FA12-443A-8CE8-F5FB6A890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그래픽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4279" y="2148965"/>
            <a:ext cx="4156896" cy="106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400" dirty="0">
                <a:solidFill>
                  <a:srgbClr val="47748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grpSp>
        <p:nvGrpSpPr>
          <p:cNvPr id="28" name="그룹 23"/>
          <p:cNvGrpSpPr/>
          <p:nvPr/>
        </p:nvGrpSpPr>
        <p:grpSpPr>
          <a:xfrm>
            <a:off x="4476564" y="6026619"/>
            <a:ext cx="3814103" cy="646331"/>
            <a:chOff x="4615522" y="5892464"/>
            <a:chExt cx="3814103" cy="646331"/>
          </a:xfrm>
        </p:grpSpPr>
        <p:sp>
          <p:nvSpPr>
            <p:cNvPr id="29" name="TextBox 21"/>
            <p:cNvSpPr txBox="1"/>
            <p:nvPr/>
          </p:nvSpPr>
          <p:spPr>
            <a:xfrm>
              <a:off x="5267327" y="5892464"/>
              <a:ext cx="3162298" cy="638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김군순</a:t>
              </a:r>
            </a:p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김다희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김훈종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이대섭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백지수</a:t>
              </a:r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팀장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</a:p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팀원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  <a:endParaRPr lang="ko-KR" altLang="en-US" b="1">
                <a:solidFill>
                  <a:schemeClr val="bg1"/>
                </a:solidFill>
                <a:latin typeface="나눔고딕"/>
                <a:ea typeface="나눔고딕"/>
                <a:cs typeface="KoPubWorld돋움체_Pro Bold"/>
              </a:endParaRPr>
            </a:p>
          </p:txBody>
        </p:sp>
      </p:grpSp>
      <p:grpSp>
        <p:nvGrpSpPr>
          <p:cNvPr id="31" name="그룹 27"/>
          <p:cNvGrpSpPr/>
          <p:nvPr/>
        </p:nvGrpSpPr>
        <p:grpSpPr>
          <a:xfrm>
            <a:off x="5421779" y="3129118"/>
            <a:ext cx="1386541" cy="456885"/>
            <a:chOff x="5505449" y="3933226"/>
            <a:chExt cx="1181100" cy="456885"/>
          </a:xfrm>
        </p:grpSpPr>
        <p:cxnSp>
          <p:nvCxnSpPr>
            <p:cNvPr id="32" name="직선 연결선 25"/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26"/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20"/>
          <p:cNvSpPr txBox="1"/>
          <p:nvPr/>
        </p:nvSpPr>
        <p:spPr>
          <a:xfrm>
            <a:off x="5322204" y="3157680"/>
            <a:ext cx="15856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KoPubWorld돋움체_Pro Medium"/>
                <a:ea typeface="KoPubWorld돋움체_Pro Medium"/>
                <a:cs typeface="KoPubWorld돋움체_Pro Medium"/>
              </a:rPr>
              <a:t>TEAM_</a:t>
            </a:r>
            <a:r>
              <a:rPr lang="en-US" altLang="ko-KR" sz="2000" dirty="0">
                <a:latin typeface="KoPubWorld돋움체_Pro Bold"/>
                <a:ea typeface="KoPubWorld돋움체_Pro Bold"/>
                <a:cs typeface="KoPubWorld돋움체_Pro Bold"/>
              </a:rPr>
              <a:t>SALT</a:t>
            </a:r>
            <a:endParaRPr lang="ko-KR" altLang="en-US" sz="2000" dirty="0">
              <a:latin typeface="KoPubWorld돋움체_Pro Bold"/>
              <a:ea typeface="KoPubWorld돋움체_Pro Bold"/>
              <a:cs typeface="KoPubWorld돋움체_Pro Bold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4306886" y="1170700"/>
            <a:ext cx="357822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 dirty="0">
                <a:latin typeface="Pretendard"/>
                <a:ea typeface="Pretendard"/>
                <a:cs typeface="KoPubWorld돋움체_Pro Bold"/>
              </a:rPr>
              <a:t>인공지능을 활용한 </a:t>
            </a:r>
            <a:r>
              <a:rPr lang="ko-KR" altLang="en-US" sz="1900" dirty="0" err="1">
                <a:latin typeface="Pretendard"/>
                <a:ea typeface="Pretendard"/>
                <a:cs typeface="KoPubWorld돋움체_Pro Bold"/>
              </a:rPr>
              <a:t>수어</a:t>
            </a:r>
            <a:r>
              <a:rPr lang="ko-KR" altLang="en-US" sz="1900" dirty="0">
                <a:latin typeface="Pretendard"/>
                <a:ea typeface="Pretendard"/>
                <a:cs typeface="KoPubWorld돋움체_Pro Bold"/>
              </a:rPr>
              <a:t> 번역 서비스</a:t>
            </a:r>
          </a:p>
        </p:txBody>
      </p:sp>
      <p:sp>
        <p:nvSpPr>
          <p:cNvPr id="36" name="TextBox 6"/>
          <p:cNvSpPr txBox="1"/>
          <p:nvPr/>
        </p:nvSpPr>
        <p:spPr>
          <a:xfrm>
            <a:off x="5098901" y="1500223"/>
            <a:ext cx="1992630" cy="4506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77489"/>
                </a:solidFill>
                <a:latin typeface="가나초콜릿"/>
                <a:ea typeface="가나초콜릿"/>
                <a:cs typeface="KoPubWorld돋움체_Pro Bold"/>
              </a:rPr>
              <a:t>수어랑말해랑</a:t>
            </a:r>
            <a:endParaRPr lang="ko-KR" altLang="en-US" sz="2400" dirty="0">
              <a:solidFill>
                <a:srgbClr val="477489"/>
              </a:solidFill>
              <a:latin typeface="가나초콜릿"/>
              <a:ea typeface="가나초콜릿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signUp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회원가입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회원가입을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누르면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회원가입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시큐리티로 회원가입을 하는 페이지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625" y="526115"/>
            <a:ext cx="9482999" cy="4746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login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로그인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로그인을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누르면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로그인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시큐리티로 로그인하는 페이지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090" y="514350"/>
            <a:ext cx="9502588" cy="4807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sl-translation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수어번역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수어번역을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수어번역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안내 버튼을 누르면 현 페이지의 안내 영상이 출력된다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녹화 및 번역 버튼을 이용하여 실시간으로 수어를 번역할 수 있다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3865" y="514723"/>
            <a:ext cx="9470981" cy="4820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sl-dictionary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수어사전을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수어사전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1015877"/>
            <a:chOff x="285805" y="325164"/>
            <a:chExt cx="1141294" cy="101587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724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수어사전을 통해 수어의 동작과 의미를 볼 수 있다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일상에 대한 수어와 전문분야에 대한 수어를 나누어서 볼 수 있다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검색창을 통해 원하는 단어나 형용사 등을 찾아서 볼 수 있다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4573" y="512107"/>
            <a:ext cx="9461291" cy="4787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sl-dictview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상세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메인페이지에서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각 썸네일을 눌렀을 때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수어사전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각 썸네일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수어사전을 통해 수어의 동작과 의미를 자세히 알 수 있다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3848" y="513603"/>
            <a:ext cx="9452304" cy="4735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board-list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커뮤니티를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1015877"/>
            <a:chOff x="285805" y="325164"/>
            <a:chExt cx="1141294" cy="101587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724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자유게시판 및 건의게시판 용도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자유롭게 이야기 할 수 있는 공간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제목 및 닉네임을 검색하여 특정 게시글 제목이나 작성자의 게시글을 볼 수 있다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필터링을 통해 게시글을 분류하여 볼 수 있다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291" y="514163"/>
            <a:ext cx="9482959" cy="481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board-write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808015"/>
            <a:chOff x="286055" y="325166"/>
            <a:chExt cx="2171090" cy="808015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516239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글 작성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수어사전 페이지에서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글쓰기 버튼을 눌렀을 때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글쓰기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제목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내용과 함께 카테고리를 선택하여 게시글을 올릴 수 있다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019" y="520513"/>
            <a:ext cx="9474574" cy="4793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board-view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808015"/>
            <a:chOff x="286055" y="325166"/>
            <a:chExt cx="2171090" cy="808015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516239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상세보기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커뮤니티 페이지에서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각 게시글 리스트를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커뮤니티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리스트 선택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게시글 상세보기 페이지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댓글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,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 추천 기능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4254" y="513789"/>
            <a:ext cx="9488064" cy="4837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notice-list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헤더의 공지사항을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눌렀을 때 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공지사항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관리자가 사용자에게 공지한 글을 볼 수 있다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4435" y="515471"/>
            <a:ext cx="9501803" cy="482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notice-wirte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글 작성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공지사항 페이지에서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글쓰기 버튼을 눌렀을 때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804510"/>
            <a:chOff x="286056" y="325166"/>
            <a:chExt cx="2171089" cy="804510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51273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헤더 </a:t>
              </a: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공지사항</a:t>
              </a:r>
            </a:p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-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 글쓰기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587251"/>
            <a:chOff x="285805" y="325164"/>
            <a:chExt cx="1141294" cy="5872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295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관리자가 사용자에게 공지할 글을 작성할 수 있다 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689" y="523688"/>
            <a:ext cx="9481561" cy="480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변경 이력</a:t>
            </a:r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538774" y="1381337"/>
          <a:ext cx="11114453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수정사항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검수자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0.1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2023.11.22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메인 화면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1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차 배포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이대섭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61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mypage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마이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1015858"/>
            <a:chOff x="286056" y="325166"/>
            <a:chExt cx="2171089" cy="101585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72408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로그인을 한 후 헤더의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마이페이지를 눌렀을 때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1234951"/>
            <a:chOff x="285805" y="325164"/>
            <a:chExt cx="1141294" cy="1234951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4"/>
              <a:ext cx="1141294" cy="943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사용자의 이메일과 닉네임을 볼 수 있음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커뮤니티에서 활동한 내역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(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작성한 글 수와 추천을 누른 게시글 수</a:t>
              </a:r>
              <a:r>
                <a:rPr lang="en-US" altLang="ko-KR" sz="1400">
                  <a:latin typeface="Pretendard ExtraLight"/>
                  <a:ea typeface="Pretendard ExtraLight"/>
                  <a:cs typeface="Pretendard ExtraLight"/>
                </a:rPr>
                <a:t>)</a:t>
              </a: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을 볼 수 있음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사용자가 직접 올린 게시글과 추천을 누른 게시글의 제목을 쉽게 볼 수 있음</a:t>
              </a:r>
            </a:p>
            <a:p>
              <a:pPr marL="0" indent="0">
                <a:buFontTx/>
                <a:buNone/>
                <a:defRPr/>
              </a:pP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0832" y="517151"/>
            <a:ext cx="9483912" cy="4793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메뉴 구성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33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1051753" y="1523840"/>
            <a:ext cx="10088492" cy="3848419"/>
            <a:chOff x="1051753" y="1523840"/>
            <a:chExt cx="10088492" cy="3848419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10060110" y="152384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프로젝트명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10060110" y="196385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메인메뉴 이름</a:t>
              </a: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10060110" y="240387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이름</a:t>
              </a: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10060110" y="284389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내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메뉴 이름</a:t>
              </a: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4982261" y="164911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수어랑말해랑</a:t>
              </a: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51753" y="350152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1051753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1051753" y="292196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</a:p>
          </p:txBody>
        </p:sp>
        <p:sp>
          <p:nvSpPr>
            <p:cNvPr id="123" name="사각형: 둥근 모서리 122"/>
            <p:cNvSpPr/>
            <p:nvPr/>
          </p:nvSpPr>
          <p:spPr>
            <a:xfrm>
              <a:off x="6484671" y="501221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 추천</a:t>
              </a:r>
            </a:p>
          </p:txBody>
        </p:sp>
        <p:sp>
          <p:nvSpPr>
            <p:cNvPr id="134" name="사각형: 둥근 모서리 17"/>
            <p:cNvSpPr/>
            <p:nvPr/>
          </p:nvSpPr>
          <p:spPr>
            <a:xfrm>
              <a:off x="2847210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</a:p>
          </p:txBody>
        </p:sp>
        <p:sp>
          <p:nvSpPr>
            <p:cNvPr id="135" name="사각형: 둥근 모서리 17"/>
            <p:cNvSpPr/>
            <p:nvPr/>
          </p:nvSpPr>
          <p:spPr>
            <a:xfrm>
              <a:off x="4642668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</a:p>
          </p:txBody>
        </p:sp>
        <p:sp>
          <p:nvSpPr>
            <p:cNvPr id="136" name="사각형: 둥근 모서리 17"/>
            <p:cNvSpPr/>
            <p:nvPr/>
          </p:nvSpPr>
          <p:spPr>
            <a:xfrm>
              <a:off x="6438126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</a:p>
          </p:txBody>
        </p:sp>
        <p:sp>
          <p:nvSpPr>
            <p:cNvPr id="138" name="사각형: 둥근 모서리 17"/>
            <p:cNvSpPr/>
            <p:nvPr/>
          </p:nvSpPr>
          <p:spPr>
            <a:xfrm>
              <a:off x="8233584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</a:p>
          </p:txBody>
        </p:sp>
        <p:sp>
          <p:nvSpPr>
            <p:cNvPr id="143" name="사각형: 둥근 모서리 26"/>
            <p:cNvSpPr/>
            <p:nvPr/>
          </p:nvSpPr>
          <p:spPr>
            <a:xfrm>
              <a:off x="7093881" y="33282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건의게시판</a:t>
              </a:r>
            </a:p>
          </p:txBody>
        </p:sp>
        <p:sp>
          <p:nvSpPr>
            <p:cNvPr id="144" name="사각형: 둥근 모서리 25"/>
            <p:cNvSpPr/>
            <p:nvPr/>
          </p:nvSpPr>
          <p:spPr>
            <a:xfrm>
              <a:off x="5776501" y="332494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자유게시판</a:t>
              </a:r>
            </a:p>
          </p:txBody>
        </p:sp>
        <p:sp>
          <p:nvSpPr>
            <p:cNvPr id="147" name="사각형: 둥근 모서리 26"/>
            <p:cNvSpPr/>
            <p:nvPr/>
          </p:nvSpPr>
          <p:spPr>
            <a:xfrm>
              <a:off x="6482835" y="39396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</a:p>
          </p:txBody>
        </p:sp>
        <p:sp>
          <p:nvSpPr>
            <p:cNvPr id="148" name="사각형: 둥근 모서리 26"/>
            <p:cNvSpPr/>
            <p:nvPr/>
          </p:nvSpPr>
          <p:spPr>
            <a:xfrm>
              <a:off x="6482835" y="449762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조회</a:t>
              </a:r>
            </a:p>
          </p:txBody>
        </p:sp>
        <p:cxnSp>
          <p:nvCxnSpPr>
            <p:cNvPr id="150" name="연결선: 꺾임 149"/>
            <p:cNvCxnSpPr/>
            <p:nvPr/>
          </p:nvCxnSpPr>
          <p:spPr>
            <a:xfrm rot="5400000" flipV="1">
              <a:off x="5181942" y="-1247726"/>
              <a:ext cx="1588" cy="7181831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/>
            <p:cNvCxnSpPr/>
            <p:nvPr/>
          </p:nvCxnSpPr>
          <p:spPr>
            <a:xfrm rot="5400000" flipV="1">
              <a:off x="5181942" y="547732"/>
              <a:ext cx="1588" cy="3590915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16200000" flipH="1">
              <a:off x="1482059" y="2812201"/>
              <a:ext cx="219521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 flipH="1">
              <a:off x="1482059" y="3391768"/>
              <a:ext cx="219522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/>
            <p:cNvCxnSpPr/>
            <p:nvPr/>
          </p:nvCxnSpPr>
          <p:spPr>
            <a:xfrm rot="5400000">
              <a:off x="6336130" y="2682879"/>
              <a:ext cx="622503" cy="66162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꺾임 156"/>
            <p:cNvCxnSpPr/>
            <p:nvPr/>
          </p:nvCxnSpPr>
          <p:spPr>
            <a:xfrm rot="5400000" flipV="1">
              <a:off x="6993168" y="2687466"/>
              <a:ext cx="625806" cy="65575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/>
            <p:cNvCxnSpPr/>
            <p:nvPr/>
          </p:nvCxnSpPr>
          <p:spPr>
            <a:xfrm rot="5400000" flipV="1">
              <a:off x="6537622" y="3454399"/>
              <a:ext cx="254690" cy="71587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/>
            <p:cNvCxnSpPr/>
            <p:nvPr/>
          </p:nvCxnSpPr>
          <p:spPr>
            <a:xfrm rot="5400000">
              <a:off x="7202732" y="3508462"/>
              <a:ext cx="251386" cy="61104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rot="5400000">
              <a:off x="6923952" y="4398674"/>
              <a:ext cx="197900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사각형: 둥근 모서리 122"/>
            <p:cNvSpPr/>
            <p:nvPr/>
          </p:nvSpPr>
          <p:spPr>
            <a:xfrm>
              <a:off x="418092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카테고리 필터링</a:t>
              </a:r>
            </a:p>
          </p:txBody>
        </p:sp>
        <p:sp>
          <p:nvSpPr>
            <p:cNvPr id="163" name="사각형: 둥근 모서리 122"/>
            <p:cNvSpPr/>
            <p:nvPr/>
          </p:nvSpPr>
          <p:spPr>
            <a:xfrm>
              <a:off x="774439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게시판 카테고리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</a:p>
          </p:txBody>
        </p:sp>
        <p:cxnSp>
          <p:nvCxnSpPr>
            <p:cNvPr id="164" name="연결선: 꺾임 163"/>
            <p:cNvCxnSpPr/>
            <p:nvPr/>
          </p:nvCxnSpPr>
          <p:spPr>
            <a:xfrm rot="5400000">
              <a:off x="5185912" y="2005979"/>
              <a:ext cx="333239" cy="339593"/>
            </a:xfrm>
            <a:prstGeom prst="bentConnector3">
              <a:avLst>
                <a:gd name="adj1" fmla="val 62287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메인화면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0" name="그룹 259"/>
          <p:cNvGrpSpPr/>
          <p:nvPr/>
        </p:nvGrpSpPr>
        <p:grpSpPr>
          <a:xfrm>
            <a:off x="1244927" y="1126170"/>
            <a:ext cx="9438584" cy="5039848"/>
            <a:chOff x="1244927" y="1126170"/>
            <a:chExt cx="9438584" cy="503984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835842" y="112617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</a:p>
          </p:txBody>
        </p:sp>
        <p:sp>
          <p:nvSpPr>
            <p:cNvPr id="183" name="사각형: 둥근 모서리 17"/>
            <p:cNvSpPr/>
            <p:nvPr/>
          </p:nvSpPr>
          <p:spPr>
            <a:xfrm>
              <a:off x="1244927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3040385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835842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6631300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</a:p>
          </p:txBody>
        </p:sp>
        <p:sp>
          <p:nvSpPr>
            <p:cNvPr id="189" name="사각형: 둥근 모서리 17"/>
            <p:cNvSpPr/>
            <p:nvPr/>
          </p:nvSpPr>
          <p:spPr>
            <a:xfrm>
              <a:off x="8426758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</a:p>
          </p:txBody>
        </p:sp>
        <p:sp>
          <p:nvSpPr>
            <p:cNvPr id="206" name="순서도: 판단 205"/>
            <p:cNvSpPr/>
            <p:nvPr/>
          </p:nvSpPr>
          <p:spPr>
            <a:xfrm>
              <a:off x="4655820" y="1709831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메뉴선택</a:t>
              </a:r>
            </a:p>
          </p:txBody>
        </p:sp>
        <p:sp>
          <p:nvSpPr>
            <p:cNvPr id="207" name="TextBox 1069"/>
            <p:cNvSpPr txBox="1"/>
            <p:nvPr/>
          </p:nvSpPr>
          <p:spPr>
            <a:xfrm>
              <a:off x="778302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</a:p>
          </p:txBody>
        </p:sp>
        <p:sp>
          <p:nvSpPr>
            <p:cNvPr id="212" name="사각형: 둥근 모서리 17"/>
            <p:cNvSpPr/>
            <p:nvPr/>
          </p:nvSpPr>
          <p:spPr>
            <a:xfrm>
              <a:off x="7250141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</a:p>
          </p:txBody>
        </p:sp>
        <p:sp>
          <p:nvSpPr>
            <p:cNvPr id="213" name="순서도: 판단 212"/>
            <p:cNvSpPr/>
            <p:nvPr/>
          </p:nvSpPr>
          <p:spPr>
            <a:xfrm>
              <a:off x="8250106" y="310076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로그인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여부</a:t>
              </a:r>
            </a:p>
          </p:txBody>
        </p:sp>
        <p:sp>
          <p:nvSpPr>
            <p:cNvPr id="215" name="사각형: 둥근 모서리 17"/>
            <p:cNvSpPr/>
            <p:nvPr/>
          </p:nvSpPr>
          <p:spPr>
            <a:xfrm>
              <a:off x="9603376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</a:p>
          </p:txBody>
        </p:sp>
        <p:sp>
          <p:nvSpPr>
            <p:cNvPr id="216" name="순서도: 판단 215"/>
            <p:cNvSpPr/>
            <p:nvPr/>
          </p:nvSpPr>
          <p:spPr>
            <a:xfrm>
              <a:off x="7074422" y="4428292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회원가입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</a:p>
          </p:txBody>
        </p:sp>
        <p:sp>
          <p:nvSpPr>
            <p:cNvPr id="217" name="사각형: 둥근 모서리 17"/>
            <p:cNvSpPr/>
            <p:nvPr/>
          </p:nvSpPr>
          <p:spPr>
            <a:xfrm>
              <a:off x="6328271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</a:p>
          </p:txBody>
        </p:sp>
        <p:sp>
          <p:nvSpPr>
            <p:cNvPr id="218" name="사각형: 둥근 모서리 17"/>
            <p:cNvSpPr/>
            <p:nvPr/>
          </p:nvSpPr>
          <p:spPr>
            <a:xfrm>
              <a:off x="8205256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</a:p>
          </p:txBody>
        </p:sp>
        <p:sp>
          <p:nvSpPr>
            <p:cNvPr id="219" name="사각형: 둥근 모서리 17"/>
            <p:cNvSpPr/>
            <p:nvPr/>
          </p:nvSpPr>
          <p:spPr>
            <a:xfrm>
              <a:off x="6328271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 성공</a:t>
              </a:r>
            </a:p>
          </p:txBody>
        </p:sp>
        <p:sp>
          <p:nvSpPr>
            <p:cNvPr id="220" name="사각형: 둥근 모서리 17"/>
            <p:cNvSpPr/>
            <p:nvPr/>
          </p:nvSpPr>
          <p:spPr>
            <a:xfrm>
              <a:off x="8205256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 성공</a:t>
              </a:r>
            </a:p>
          </p:txBody>
        </p:sp>
        <p:cxnSp>
          <p:nvCxnSpPr>
            <p:cNvPr id="237" name="직선 화살표 연결선 236"/>
            <p:cNvCxnSpPr/>
            <p:nvPr/>
          </p:nvCxnSpPr>
          <p:spPr>
            <a:xfrm rot="16200000" flipH="1">
              <a:off x="5264102" y="1598023"/>
              <a:ext cx="2236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/>
            <p:nvPr/>
          </p:nvCxnSpPr>
          <p:spPr>
            <a:xfrm rot="5400000">
              <a:off x="5211465" y="2378338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/>
            <p:nvPr/>
          </p:nvCxnSpPr>
          <p:spPr>
            <a:xfrm rot="16200000" flipH="1">
              <a:off x="8869540" y="3000113"/>
              <a:ext cx="197939" cy="337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/>
            <p:nvPr/>
          </p:nvCxnSpPr>
          <p:spPr>
            <a:xfrm rot="16200000" flipH="1">
              <a:off x="7694716" y="4328496"/>
              <a:ext cx="195289" cy="4303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/>
            <p:nvPr/>
          </p:nvCxnSpPr>
          <p:spPr>
            <a:xfrm rot="16200000" flipH="1">
              <a:off x="6791559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/>
            <p:nvPr/>
          </p:nvCxnSpPr>
          <p:spPr>
            <a:xfrm rot="16200000" flipH="1">
              <a:off x="8668545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연결선: 꺾임 242"/>
            <p:cNvCxnSpPr/>
            <p:nvPr/>
          </p:nvCxnSpPr>
          <p:spPr>
            <a:xfrm rot="5400000">
              <a:off x="4313736" y="1480610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연결선: 꺾임 243"/>
            <p:cNvCxnSpPr/>
            <p:nvPr/>
          </p:nvCxnSpPr>
          <p:spPr>
            <a:xfrm rot="5400000">
              <a:off x="3416008" y="582881"/>
              <a:ext cx="328889" cy="359091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연결선: 꺾임 244"/>
            <p:cNvCxnSpPr/>
            <p:nvPr/>
          </p:nvCxnSpPr>
          <p:spPr>
            <a:xfrm rot="5400000" flipV="1">
              <a:off x="6109193" y="1480609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연결선: 꺾임 245"/>
            <p:cNvCxnSpPr/>
            <p:nvPr/>
          </p:nvCxnSpPr>
          <p:spPr>
            <a:xfrm rot="5400000" flipV="1">
              <a:off x="7006922" y="582880"/>
              <a:ext cx="328891" cy="3590916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연결선: 꺾임 246"/>
            <p:cNvCxnSpPr/>
            <p:nvPr/>
          </p:nvCxnSpPr>
          <p:spPr>
            <a:xfrm rot="5400000">
              <a:off x="8246139" y="3148901"/>
              <a:ext cx="268126" cy="11799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연결선: 꺾임 247"/>
            <p:cNvCxnSpPr/>
            <p:nvPr/>
          </p:nvCxnSpPr>
          <p:spPr>
            <a:xfrm rot="5400000" flipV="1">
              <a:off x="9422757" y="3152270"/>
              <a:ext cx="268126" cy="117324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연결선: 꺾임 248"/>
            <p:cNvCxnSpPr/>
            <p:nvPr/>
          </p:nvCxnSpPr>
          <p:spPr>
            <a:xfrm rot="5400000">
              <a:off x="7215664" y="4585028"/>
              <a:ext cx="231521" cy="926173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연결선: 꺾임 249"/>
            <p:cNvCxnSpPr/>
            <p:nvPr/>
          </p:nvCxnSpPr>
          <p:spPr>
            <a:xfrm rot="5400000" flipV="1">
              <a:off x="8154158" y="4572709"/>
              <a:ext cx="231521" cy="950812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연결선: 꺾임 250"/>
            <p:cNvCxnSpPr/>
            <p:nvPr/>
          </p:nvCxnSpPr>
          <p:spPr>
            <a:xfrm rot="5400000" flipV="1">
              <a:off x="7806036" y="5099822"/>
              <a:ext cx="1588" cy="1876988"/>
            </a:xfrm>
            <a:prstGeom prst="bentConnector3">
              <a:avLst>
                <a:gd name="adj1" fmla="val 843841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1069"/>
            <p:cNvSpPr txBox="1"/>
            <p:nvPr/>
          </p:nvSpPr>
          <p:spPr>
            <a:xfrm>
              <a:off x="963199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</a:p>
          </p:txBody>
        </p:sp>
        <p:cxnSp>
          <p:nvCxnSpPr>
            <p:cNvPr id="255" name="연결선: 꺾임 254"/>
            <p:cNvCxnSpPr/>
            <p:nvPr/>
          </p:nvCxnSpPr>
          <p:spPr>
            <a:xfrm rot="5400000" flipH="1">
              <a:off x="4423174" y="2798996"/>
              <a:ext cx="4859825" cy="1874219"/>
            </a:xfrm>
            <a:prstGeom prst="bentConnector4">
              <a:avLst>
                <a:gd name="adj1" fmla="val -6065"/>
                <a:gd name="adj2" fmla="val -1793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1069"/>
            <p:cNvSpPr txBox="1"/>
            <p:nvPr/>
          </p:nvSpPr>
          <p:spPr>
            <a:xfrm>
              <a:off x="6858538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</a:p>
          </p:txBody>
        </p:sp>
        <p:sp>
          <p:nvSpPr>
            <p:cNvPr id="259" name="TextBox 1069"/>
            <p:cNvSpPr txBox="1"/>
            <p:nvPr/>
          </p:nvSpPr>
          <p:spPr>
            <a:xfrm>
              <a:off x="8249935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수어번역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1" name="그룹 270"/>
          <p:cNvGrpSpPr/>
          <p:nvPr/>
        </p:nvGrpSpPr>
        <p:grpSpPr>
          <a:xfrm>
            <a:off x="2405384" y="2012386"/>
            <a:ext cx="7509952" cy="2464755"/>
            <a:chOff x="2405384" y="2012386"/>
            <a:chExt cx="7509952" cy="2464755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201238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2405384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 내</a:t>
              </a: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200842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 화</a:t>
              </a: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599630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번 역</a:t>
              </a:r>
            </a:p>
          </p:txBody>
        </p:sp>
        <p:sp>
          <p:nvSpPr>
            <p:cNvPr id="206" name="순서도: 판단 205"/>
            <p:cNvSpPr/>
            <p:nvPr/>
          </p:nvSpPr>
          <p:spPr>
            <a:xfrm>
              <a:off x="4020819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버튼선택</a:t>
              </a:r>
            </a:p>
          </p:txBody>
        </p:sp>
        <p:cxnSp>
          <p:nvCxnSpPr>
            <p:cNvPr id="237" name="직선 화살표 연결선 236"/>
            <p:cNvCxnSpPr/>
            <p:nvPr/>
          </p:nvCxnSpPr>
          <p:spPr>
            <a:xfrm rot="16200000" flipH="1">
              <a:off x="4571951" y="2541389"/>
              <a:ext cx="3379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/>
            <p:nvPr/>
          </p:nvCxnSpPr>
          <p:spPr>
            <a:xfrm rot="5400000">
              <a:off x="4576464" y="3378854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연결선: 꺾임 242"/>
            <p:cNvCxnSpPr/>
            <p:nvPr/>
          </p:nvCxnSpPr>
          <p:spPr>
            <a:xfrm rot="5400000">
              <a:off x="3678735" y="2481126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연결선: 꺾임 244"/>
            <p:cNvCxnSpPr/>
            <p:nvPr/>
          </p:nvCxnSpPr>
          <p:spPr>
            <a:xfrm rot="5400000" flipV="1">
              <a:off x="5474193" y="2481125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사각형: 둥근 모서리 17"/>
            <p:cNvSpPr/>
            <p:nvPr/>
          </p:nvSpPr>
          <p:spPr>
            <a:xfrm>
              <a:off x="2405384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안내 영상 출력</a:t>
              </a:r>
            </a:p>
          </p:txBody>
        </p:sp>
        <p:sp>
          <p:nvSpPr>
            <p:cNvPr id="262" name="사각형: 둥근 모서리 17"/>
            <p:cNvSpPr/>
            <p:nvPr/>
          </p:nvSpPr>
          <p:spPr>
            <a:xfrm>
              <a:off x="4200842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녹화시작</a:t>
              </a:r>
            </a:p>
          </p:txBody>
        </p:sp>
        <p:sp>
          <p:nvSpPr>
            <p:cNvPr id="263" name="사각형: 둥근 모서리 17"/>
            <p:cNvSpPr/>
            <p:nvPr/>
          </p:nvSpPr>
          <p:spPr>
            <a:xfrm>
              <a:off x="5996300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 내용 번역</a:t>
              </a:r>
            </a:p>
          </p:txBody>
        </p:sp>
        <p:sp>
          <p:nvSpPr>
            <p:cNvPr id="264" name="사각형: 둥근 모서리 17"/>
            <p:cNvSpPr/>
            <p:nvPr/>
          </p:nvSpPr>
          <p:spPr>
            <a:xfrm>
              <a:off x="865751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자주 찾는 질문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영상 </a:t>
              </a:r>
            </a:p>
          </p:txBody>
        </p:sp>
        <p:sp>
          <p:nvSpPr>
            <p:cNvPr id="265" name="순서도: 판단 264"/>
            <p:cNvSpPr/>
            <p:nvPr/>
          </p:nvSpPr>
          <p:spPr>
            <a:xfrm>
              <a:off x="8475156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자주 찾는 질문 선택</a:t>
              </a:r>
            </a:p>
          </p:txBody>
        </p:sp>
        <p:cxnSp>
          <p:nvCxnSpPr>
            <p:cNvPr id="266" name="연결선: 꺾임 265"/>
            <p:cNvCxnSpPr/>
            <p:nvPr/>
          </p:nvCxnSpPr>
          <p:spPr>
            <a:xfrm rot="5400000" flipV="1">
              <a:off x="6799120" y="314220"/>
              <a:ext cx="337916" cy="4454336"/>
            </a:xfrm>
            <a:prstGeom prst="bentConnector3">
              <a:avLst>
                <a:gd name="adj1" fmla="val 33615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/>
            <p:cNvCxnSpPr/>
            <p:nvPr/>
          </p:nvCxnSpPr>
          <p:spPr>
            <a:xfrm rot="16200000" flipH="1">
              <a:off x="9031967" y="3377689"/>
              <a:ext cx="328890" cy="233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연결선: 꺾임 267"/>
            <p:cNvCxnSpPr/>
            <p:nvPr/>
          </p:nvCxnSpPr>
          <p:spPr>
            <a:xfrm rot="5400000" flipV="1">
              <a:off x="2839370" y="4009426"/>
              <a:ext cx="213751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/>
            <p:cNvCxnSpPr/>
            <p:nvPr/>
          </p:nvCxnSpPr>
          <p:spPr>
            <a:xfrm rot="16200000" flipH="1">
              <a:off x="4634033" y="4010220"/>
              <a:ext cx="21375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/>
            <p:cNvCxnSpPr/>
            <p:nvPr/>
          </p:nvCxnSpPr>
          <p:spPr>
            <a:xfrm rot="5400000">
              <a:off x="6429492" y="40102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수어사전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0" name="그룹 279"/>
          <p:cNvGrpSpPr/>
          <p:nvPr/>
        </p:nvGrpSpPr>
        <p:grpSpPr>
          <a:xfrm>
            <a:off x="4788376" y="1244409"/>
            <a:ext cx="2615247" cy="4094782"/>
            <a:chOff x="4020818" y="1244409"/>
            <a:chExt cx="2615247" cy="4094782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124440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202074" y="49791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 조회</a:t>
              </a:r>
            </a:p>
          </p:txBody>
        </p:sp>
        <p:sp>
          <p:nvSpPr>
            <p:cNvPr id="206" name="순서도: 판단 205"/>
            <p:cNvSpPr/>
            <p:nvPr/>
          </p:nvSpPr>
          <p:spPr>
            <a:xfrm>
              <a:off x="4020818" y="1818545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수어사전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전체목록</a:t>
              </a:r>
            </a:p>
          </p:txBody>
        </p:sp>
        <p:cxnSp>
          <p:nvCxnSpPr>
            <p:cNvPr id="237" name="직선 화살표 연결선 236"/>
            <p:cNvCxnSpPr/>
            <p:nvPr/>
          </p:nvCxnSpPr>
          <p:spPr>
            <a:xfrm rot="5400000">
              <a:off x="4633863" y="1711499"/>
              <a:ext cx="21409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사각형: 둥근 모서리 17"/>
            <p:cNvSpPr/>
            <p:nvPr/>
          </p:nvSpPr>
          <p:spPr>
            <a:xfrm>
              <a:off x="5555931" y="40027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 성공</a:t>
              </a:r>
            </a:p>
          </p:txBody>
        </p:sp>
        <p:cxnSp>
          <p:nvCxnSpPr>
            <p:cNvPr id="270" name="직선 화살표 연결선 269"/>
            <p:cNvCxnSpPr/>
            <p:nvPr/>
          </p:nvCxnSpPr>
          <p:spPr>
            <a:xfrm rot="5400000">
              <a:off x="5989124" y="38959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순서도: 판단 271"/>
            <p:cNvSpPr/>
            <p:nvPr/>
          </p:nvSpPr>
          <p:spPr>
            <a:xfrm>
              <a:off x="4020818" y="254672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</a:p>
          </p:txBody>
        </p:sp>
        <p:sp>
          <p:nvSpPr>
            <p:cNvPr id="273" name="사각형: 둥근 모서리 17"/>
            <p:cNvSpPr/>
            <p:nvPr/>
          </p:nvSpPr>
          <p:spPr>
            <a:xfrm>
              <a:off x="5555931" y="34290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</a:p>
          </p:txBody>
        </p:sp>
        <p:cxnSp>
          <p:nvCxnSpPr>
            <p:cNvPr id="274" name="직선 화살표 연결선 273"/>
            <p:cNvCxnSpPr/>
            <p:nvPr/>
          </p:nvCxnSpPr>
          <p:spPr>
            <a:xfrm rot="5400000">
              <a:off x="4628852" y="2434665"/>
              <a:ext cx="224115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연결선: 꺾임 274"/>
            <p:cNvCxnSpPr/>
            <p:nvPr/>
          </p:nvCxnSpPr>
          <p:spPr>
            <a:xfrm rot="5400000" flipV="1">
              <a:off x="5229348" y="2562349"/>
              <a:ext cx="378214" cy="13550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연결선: 꺾임 275"/>
            <p:cNvCxnSpPr/>
            <p:nvPr/>
          </p:nvCxnSpPr>
          <p:spPr>
            <a:xfrm rot="5400000">
              <a:off x="3417300" y="3835560"/>
              <a:ext cx="2108383" cy="538835"/>
            </a:xfrm>
            <a:prstGeom prst="bentConnector4">
              <a:avLst>
                <a:gd name="adj1" fmla="val 9039"/>
                <a:gd name="adj2" fmla="val 1646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연결선: 꺾임 277"/>
            <p:cNvCxnSpPr/>
            <p:nvPr/>
          </p:nvCxnSpPr>
          <p:spPr>
            <a:xfrm rot="5400000">
              <a:off x="5290941" y="4354112"/>
              <a:ext cx="796325" cy="813789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연결선: 꺾임 278"/>
            <p:cNvCxnSpPr/>
            <p:nvPr/>
          </p:nvCxnSpPr>
          <p:spPr>
            <a:xfrm rot="5400000" flipH="1" flipV="1">
              <a:off x="3831353" y="3709525"/>
              <a:ext cx="2540416" cy="718875"/>
            </a:xfrm>
            <a:prstGeom prst="bentConnector4">
              <a:avLst>
                <a:gd name="adj1" fmla="val -9905"/>
                <a:gd name="adj2" fmla="val 34387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커뮤니티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4" name="그룹 323"/>
          <p:cNvGrpSpPr/>
          <p:nvPr/>
        </p:nvGrpSpPr>
        <p:grpSpPr>
          <a:xfrm>
            <a:off x="3031014" y="1524191"/>
            <a:ext cx="5898477" cy="4337598"/>
            <a:chOff x="3031014" y="1524191"/>
            <a:chExt cx="5898477" cy="433759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55442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445757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 게시판</a:t>
              </a:r>
            </a:p>
          </p:txBody>
        </p:sp>
        <p:sp>
          <p:nvSpPr>
            <p:cNvPr id="206" name="순서도: 판단 205"/>
            <p:cNvSpPr/>
            <p:nvPr/>
          </p:nvSpPr>
          <p:spPr>
            <a:xfrm>
              <a:off x="4268237" y="2730340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</a:p>
          </p:txBody>
        </p:sp>
        <p:sp>
          <p:nvSpPr>
            <p:cNvPr id="281" name="사각형: 둥근 모서리 17"/>
            <p:cNvSpPr/>
            <p:nvPr/>
          </p:nvSpPr>
          <p:spPr>
            <a:xfrm>
              <a:off x="5860499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 게시판</a:t>
              </a:r>
            </a:p>
          </p:txBody>
        </p:sp>
        <p:sp>
          <p:nvSpPr>
            <p:cNvPr id="286" name="사각형: 둥근 모서리 17"/>
            <p:cNvSpPr/>
            <p:nvPr/>
          </p:nvSpPr>
          <p:spPr>
            <a:xfrm>
              <a:off x="3031014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전체 게시판</a:t>
              </a:r>
            </a:p>
          </p:txBody>
        </p:sp>
        <p:cxnSp>
          <p:nvCxnSpPr>
            <p:cNvPr id="288" name="연결선: 꺾임 287"/>
            <p:cNvCxnSpPr/>
            <p:nvPr/>
          </p:nvCxnSpPr>
          <p:spPr>
            <a:xfrm rot="5400000">
              <a:off x="4118715" y="2686770"/>
              <a:ext cx="321978" cy="141724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/>
            <p:cNvCxnSpPr/>
            <p:nvPr/>
          </p:nvCxnSpPr>
          <p:spPr>
            <a:xfrm rot="5400000" flipV="1">
              <a:off x="5533457" y="2689273"/>
              <a:ext cx="321978" cy="141224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/>
            <p:cNvCxnSpPr/>
            <p:nvPr/>
          </p:nvCxnSpPr>
          <p:spPr>
            <a:xfrm rot="5400000">
              <a:off x="4826086" y="3394142"/>
              <a:ext cx="321978" cy="250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사각형: 둥근 모서리 17"/>
            <p:cNvSpPr/>
            <p:nvPr/>
          </p:nvSpPr>
          <p:spPr>
            <a:xfrm>
              <a:off x="44457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해당 게시글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페이지</a:t>
              </a:r>
            </a:p>
          </p:txBody>
        </p:sp>
        <p:cxnSp>
          <p:nvCxnSpPr>
            <p:cNvPr id="292" name="연결선: 꺾임 291"/>
            <p:cNvCxnSpPr/>
            <p:nvPr/>
          </p:nvCxnSpPr>
          <p:spPr>
            <a:xfrm rot="5400000" flipV="1">
              <a:off x="4013405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연결선: 꺾임 292"/>
            <p:cNvCxnSpPr/>
            <p:nvPr/>
          </p:nvCxnSpPr>
          <p:spPr>
            <a:xfrm rot="5400000">
              <a:off x="5428148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/>
            <p:nvPr/>
          </p:nvCxnSpPr>
          <p:spPr>
            <a:xfrm rot="16200000" flipH="1">
              <a:off x="4720777" y="4181475"/>
              <a:ext cx="530095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순서도: 판단 294"/>
            <p:cNvSpPr/>
            <p:nvPr/>
          </p:nvSpPr>
          <p:spPr>
            <a:xfrm>
              <a:off x="4268237" y="205854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게시판</a:t>
              </a:r>
            </a:p>
          </p:txBody>
        </p:sp>
        <p:cxnSp>
          <p:nvCxnSpPr>
            <p:cNvPr id="296" name="직선 화살표 연결선 295"/>
            <p:cNvCxnSpPr/>
            <p:nvPr/>
          </p:nvCxnSpPr>
          <p:spPr>
            <a:xfrm rot="5400000">
              <a:off x="4904762" y="1967801"/>
              <a:ext cx="174311" cy="718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/>
            <p:cNvCxnSpPr/>
            <p:nvPr/>
          </p:nvCxnSpPr>
          <p:spPr>
            <a:xfrm rot="16200000" flipH="1">
              <a:off x="4904462" y="2646476"/>
              <a:ext cx="16772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사각형: 둥근 모서리 17"/>
            <p:cNvSpPr/>
            <p:nvPr/>
          </p:nvSpPr>
          <p:spPr>
            <a:xfrm>
              <a:off x="4445757" y="497880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작성 및 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추천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UP</a:t>
              </a:r>
            </a:p>
          </p:txBody>
        </p:sp>
        <p:sp>
          <p:nvSpPr>
            <p:cNvPr id="299" name="사각형: 둥근 모서리 17"/>
            <p:cNvSpPr/>
            <p:nvPr/>
          </p:nvSpPr>
          <p:spPr>
            <a:xfrm>
              <a:off x="4445757" y="550174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삭제</a:t>
              </a:r>
            </a:p>
          </p:txBody>
        </p:sp>
        <p:cxnSp>
          <p:nvCxnSpPr>
            <p:cNvPr id="302" name="연결선: 꺾임 301"/>
            <p:cNvCxnSpPr/>
            <p:nvPr/>
          </p:nvCxnSpPr>
          <p:spPr>
            <a:xfrm rot="5400000" flipH="1">
              <a:off x="4098169" y="4974134"/>
              <a:ext cx="1235242" cy="540068"/>
            </a:xfrm>
            <a:prstGeom prst="bentConnector4">
              <a:avLst>
                <a:gd name="adj1" fmla="val -11441"/>
                <a:gd name="adj2" fmla="val 12577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연결선: 꺾임 302"/>
            <p:cNvCxnSpPr/>
            <p:nvPr/>
          </p:nvCxnSpPr>
          <p:spPr>
            <a:xfrm flipV="1">
              <a:off x="4445757" y="4626544"/>
              <a:ext cx="1588" cy="532280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연결선: 꺾임 303"/>
            <p:cNvCxnSpPr/>
            <p:nvPr/>
          </p:nvCxnSpPr>
          <p:spPr>
            <a:xfrm rot="5400000" flipV="1">
              <a:off x="4900501" y="4891891"/>
              <a:ext cx="172235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/>
            <p:cNvCxnSpPr/>
            <p:nvPr/>
          </p:nvCxnSpPr>
          <p:spPr>
            <a:xfrm rot="16200000" flipH="1">
              <a:off x="4904376" y="5420297"/>
              <a:ext cx="16289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사각형: 둥근 모서리 17"/>
            <p:cNvSpPr/>
            <p:nvPr/>
          </p:nvSpPr>
          <p:spPr>
            <a:xfrm>
              <a:off x="60332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조회</a:t>
              </a:r>
            </a:p>
          </p:txBody>
        </p:sp>
        <p:sp>
          <p:nvSpPr>
            <p:cNvPr id="309" name="사각형: 둥근 모서리 17"/>
            <p:cNvSpPr/>
            <p:nvPr/>
          </p:nvSpPr>
          <p:spPr>
            <a:xfrm>
              <a:off x="6033257" y="500681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삭제</a:t>
              </a:r>
            </a:p>
          </p:txBody>
        </p:sp>
        <p:sp>
          <p:nvSpPr>
            <p:cNvPr id="310" name="TextBox 1069"/>
            <p:cNvSpPr txBox="1"/>
            <p:nvPr/>
          </p:nvSpPr>
          <p:spPr>
            <a:xfrm>
              <a:off x="3768786" y="5004735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7849357" y="443343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등록</a:t>
              </a:r>
            </a:p>
          </p:txBody>
        </p:sp>
        <p:cxnSp>
          <p:nvCxnSpPr>
            <p:cNvPr id="312" name="직선 화살표 연결선 311"/>
            <p:cNvCxnSpPr/>
            <p:nvPr/>
          </p:nvCxnSpPr>
          <p:spPr>
            <a:xfrm rot="16200000" flipH="1">
              <a:off x="6473199" y="4906692"/>
              <a:ext cx="20024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연결선: 꺾임 312"/>
            <p:cNvCxnSpPr/>
            <p:nvPr/>
          </p:nvCxnSpPr>
          <p:spPr>
            <a:xfrm rot="5400000" flipH="1">
              <a:off x="4612730" y="3406266"/>
              <a:ext cx="3056281" cy="864907"/>
            </a:xfrm>
            <a:prstGeom prst="bentConnector4">
              <a:avLst>
                <a:gd name="adj1" fmla="val -4529"/>
                <a:gd name="adj2" fmla="val -312468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1069"/>
            <p:cNvSpPr txBox="1"/>
            <p:nvPr/>
          </p:nvSpPr>
          <p:spPr>
            <a:xfrm>
              <a:off x="8130303" y="5524499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</a:p>
          </p:txBody>
        </p:sp>
        <p:cxnSp>
          <p:nvCxnSpPr>
            <p:cNvPr id="320" name="연결선: 꺾임 319"/>
            <p:cNvCxnSpPr/>
            <p:nvPr/>
          </p:nvCxnSpPr>
          <p:spPr>
            <a:xfrm rot="5400000" flipV="1">
              <a:off x="5596798" y="3469997"/>
              <a:ext cx="366814" cy="158623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연결선: 꺾임 321"/>
            <p:cNvCxnSpPr/>
            <p:nvPr/>
          </p:nvCxnSpPr>
          <p:spPr>
            <a:xfrm>
              <a:off x="6562726" y="4267200"/>
              <a:ext cx="1826699" cy="166230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연결선: 꺾임 322"/>
            <p:cNvCxnSpPr/>
            <p:nvPr/>
          </p:nvCxnSpPr>
          <p:spPr>
            <a:xfrm rot="5400000" flipH="1">
              <a:off x="5807471" y="2211525"/>
              <a:ext cx="2482895" cy="2681004"/>
            </a:xfrm>
            <a:prstGeom prst="bentConnector4">
              <a:avLst>
                <a:gd name="adj1" fmla="val -28593"/>
                <a:gd name="adj2" fmla="val -3269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공지사항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7" name="그룹 346"/>
          <p:cNvGrpSpPr/>
          <p:nvPr/>
        </p:nvGrpSpPr>
        <p:grpSpPr>
          <a:xfrm>
            <a:off x="5347335" y="1533716"/>
            <a:ext cx="1440180" cy="4495608"/>
            <a:chOff x="4251308" y="1524191"/>
            <a:chExt cx="1440180" cy="449560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31331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</a:p>
          </p:txBody>
        </p:sp>
        <p:sp>
          <p:nvSpPr>
            <p:cNvPr id="206" name="순서도: 판단 205"/>
            <p:cNvSpPr/>
            <p:nvPr/>
          </p:nvSpPr>
          <p:spPr>
            <a:xfrm>
              <a:off x="4251308" y="2165446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공지사항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목록</a:t>
              </a: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4431331" y="295071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</a:p>
          </p:txBody>
        </p:sp>
        <p:sp>
          <p:nvSpPr>
            <p:cNvPr id="315" name="TextBox 1069"/>
            <p:cNvSpPr txBox="1"/>
            <p:nvPr/>
          </p:nvSpPr>
          <p:spPr>
            <a:xfrm>
              <a:off x="4898969" y="4096702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</a:p>
          </p:txBody>
        </p:sp>
        <p:sp>
          <p:nvSpPr>
            <p:cNvPr id="325" name="순서도: 판단 324"/>
            <p:cNvSpPr/>
            <p:nvPr/>
          </p:nvSpPr>
          <p:spPr>
            <a:xfrm>
              <a:off x="4251308" y="359197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관리자</a:t>
              </a: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</a:p>
          </p:txBody>
        </p:sp>
        <p:sp>
          <p:nvSpPr>
            <p:cNvPr id="326" name="사각형: 둥근 모서리 17"/>
            <p:cNvSpPr/>
            <p:nvPr/>
          </p:nvSpPr>
          <p:spPr>
            <a:xfrm>
              <a:off x="4431331" y="50185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</a:t>
              </a:r>
            </a:p>
          </p:txBody>
        </p:sp>
        <p:sp>
          <p:nvSpPr>
            <p:cNvPr id="327" name="사각형: 둥근 모서리 17"/>
            <p:cNvSpPr/>
            <p:nvPr/>
          </p:nvSpPr>
          <p:spPr>
            <a:xfrm>
              <a:off x="4431331" y="565975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 성공</a:t>
              </a:r>
            </a:p>
          </p:txBody>
        </p:sp>
        <p:sp>
          <p:nvSpPr>
            <p:cNvPr id="328" name="사각형: 둥근 모서리 17"/>
            <p:cNvSpPr/>
            <p:nvPr/>
          </p:nvSpPr>
          <p:spPr>
            <a:xfrm>
              <a:off x="4431331" y="437724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 성공</a:t>
              </a:r>
            </a:p>
          </p:txBody>
        </p:sp>
        <p:cxnSp>
          <p:nvCxnSpPr>
            <p:cNvPr id="338" name="직선 화살표 연결선 337"/>
            <p:cNvCxnSpPr/>
            <p:nvPr/>
          </p:nvCxnSpPr>
          <p:spPr>
            <a:xfrm rot="16200000" flipH="1">
              <a:off x="4830793" y="2810113"/>
              <a:ext cx="28120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연결선: 꺾임 338"/>
            <p:cNvCxnSpPr/>
            <p:nvPr/>
          </p:nvCxnSpPr>
          <p:spPr>
            <a:xfrm rot="5400000" flipV="1">
              <a:off x="4831588" y="3450574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연결선: 꺾임 339"/>
            <p:cNvCxnSpPr/>
            <p:nvPr/>
          </p:nvCxnSpPr>
          <p:spPr>
            <a:xfrm rot="5400000" flipV="1">
              <a:off x="4831587" y="4235847"/>
              <a:ext cx="281210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연결선: 꺾임 340"/>
            <p:cNvCxnSpPr/>
            <p:nvPr/>
          </p:nvCxnSpPr>
          <p:spPr>
            <a:xfrm rot="5400000" flipV="1">
              <a:off x="4831588" y="4877102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연결선: 꺾임 341"/>
            <p:cNvCxnSpPr/>
            <p:nvPr/>
          </p:nvCxnSpPr>
          <p:spPr>
            <a:xfrm rot="5400000" flipV="1">
              <a:off x="4831588" y="5518356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연결선: 꺾임 342"/>
            <p:cNvCxnSpPr/>
            <p:nvPr/>
          </p:nvCxnSpPr>
          <p:spPr>
            <a:xfrm rot="5400000" flipV="1">
              <a:off x="4831589" y="2024047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연결선: 꺾임 343"/>
            <p:cNvCxnSpPr/>
            <p:nvPr/>
          </p:nvCxnSpPr>
          <p:spPr>
            <a:xfrm rot="5400000" flipH="1" flipV="1">
              <a:off x="3530281" y="3858589"/>
              <a:ext cx="3602318" cy="720095"/>
            </a:xfrm>
            <a:prstGeom prst="bentConnector4">
              <a:avLst>
                <a:gd name="adj1" fmla="val -3761"/>
                <a:gd name="adj2" fmla="val 18823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연결선: 꺾임 345"/>
            <p:cNvCxnSpPr/>
            <p:nvPr/>
          </p:nvCxnSpPr>
          <p:spPr>
            <a:xfrm flipH="1" flipV="1">
              <a:off x="4251308" y="2417477"/>
              <a:ext cx="180022" cy="2139791"/>
            </a:xfrm>
            <a:prstGeom prst="bentConnector3">
              <a:avLst>
                <a:gd name="adj1" fmla="val 25069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main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처음 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접속했을 때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보여지는 화면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사용자에게 어떤 서비스인지 소개하는 화면</a:t>
              </a: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회원가입 및 로그인 기능</a:t>
              </a:r>
            </a:p>
          </p:txBody>
        </p:sp>
      </p:grpSp>
      <p:sp>
        <p:nvSpPr>
          <p:cNvPr id="40" name="TextBox 30"/>
          <p:cNvSpPr txBox="1"/>
          <p:nvPr/>
        </p:nvSpPr>
        <p:spPr>
          <a:xfrm>
            <a:off x="2536919" y="5951017"/>
            <a:ext cx="9387899" cy="51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사용자에게 어떤 서비스인지 소개하는 화면</a:t>
            </a: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회원가입 및 로그인 기능</a:t>
            </a:r>
          </a:p>
        </p:txBody>
      </p:sp>
      <p:sp>
        <p:nvSpPr>
          <p:cNvPr id="41" name="TextBox 30"/>
          <p:cNvSpPr txBox="1"/>
          <p:nvPr/>
        </p:nvSpPr>
        <p:spPr>
          <a:xfrm>
            <a:off x="7013668" y="5931966"/>
            <a:ext cx="4511102" cy="51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로그인 시 사용자 본인 정보 관리할 수 있는 마이페이지</a:t>
            </a: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사용자가 원하는 메뉴를 선택해 이동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178" y="495299"/>
            <a:ext cx="9519079" cy="4849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714</Words>
  <Application>Microsoft Office PowerPoint</Application>
  <PresentationFormat>와이드스크린</PresentationFormat>
  <Paragraphs>312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G마켓 산스 Medium</vt:lpstr>
      <vt:lpstr>KoPubWorld돋움체_Pro Bold</vt:lpstr>
      <vt:lpstr>KoPubWorld돋움체_Pro Medium</vt:lpstr>
      <vt:lpstr>Pretendard</vt:lpstr>
      <vt:lpstr>Pretendard ExtraLight</vt:lpstr>
      <vt:lpstr>가나초콜릿</vt:lpstr>
      <vt:lpstr>긱블말랑이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202</cp:revision>
  <dcterms:created xsi:type="dcterms:W3CDTF">2023-08-30T09:30:06Z</dcterms:created>
  <dcterms:modified xsi:type="dcterms:W3CDTF">2023-12-07T05:33:37Z</dcterms:modified>
  <cp:version>1000.0000.01</cp:version>
</cp:coreProperties>
</file>