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3816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What is React JS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7200" y="971640"/>
            <a:ext cx="822888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React JS is a JavaScript Library for building front end application or user interfaces (UI).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ReactJS allows us to create reusable UI components.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Component - Components are the building blocks of any React app.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is created by Facebook.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296000" y="14400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Advantages of ReactJS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7200" y="89532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Reusable Components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Open Source 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Efficient and Fast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Works in Browser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Large Community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600200" y="13320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Rahul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505320" y="13320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Sonam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638680" y="13320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Sumit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543800" y="13320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Jyoti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600200" y="1279800"/>
            <a:ext cx="12186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&lt;div&gt;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Rahul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2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3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&lt;/div&gt;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518280" y="1279800"/>
            <a:ext cx="12186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&lt;div&gt;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Sonam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2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3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&lt;/div&gt;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5638680" y="1276200"/>
            <a:ext cx="12186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&lt;div&gt;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Sumit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2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3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&lt;/div&gt;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7543800" y="1292760"/>
            <a:ext cx="12186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&lt;div&gt;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Jyoti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2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3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&lt;/div&gt;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0" name="Line 9"/>
          <p:cNvSpPr/>
          <p:nvPr/>
        </p:nvSpPr>
        <p:spPr>
          <a:xfrm>
            <a:off x="1371600" y="2571480"/>
            <a:ext cx="77724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1523880" y="289044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Rahul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52280" y="2028960"/>
            <a:ext cx="1218600" cy="1185120"/>
          </a:xfrm>
          <a:prstGeom prst="rect">
            <a:avLst/>
          </a:prstGeom>
          <a:gradFill rotWithShape="0"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Customer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&lt;div&gt;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Name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Code 2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Code 3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&lt;/div&gt;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3505320" y="289044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Sonam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5638680" y="289044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Sumit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7543800" y="2890440"/>
            <a:ext cx="1218600" cy="1142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Jyoti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1219320" y="4033440"/>
            <a:ext cx="1980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&lt;customer name=‘Rahul’ /&gt;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3200400" y="4033440"/>
            <a:ext cx="1980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&lt;customer name=‘Sonam’ /&gt;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5257800" y="4047480"/>
            <a:ext cx="1980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&lt;customer name=‘Sumit’ /&gt;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7019640" y="4225320"/>
            <a:ext cx="1980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&lt;customer name=‘Jyoti’ /&gt;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LibreOffice/6.4.7.2$Linux_X86_64 LibreOffice_project/40$Build-2</Application>
  <Words>155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RK</dc:creator>
  <dc:description/>
  <dc:language>en-IN</dc:language>
  <cp:lastModifiedBy/>
  <dcterms:modified xsi:type="dcterms:W3CDTF">2021-06-29T13:34:04Z</dcterms:modified>
  <cp:revision>20</cp:revision>
  <dc:subject/>
  <dc:title>What is React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