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734F45-D01B-4548-98E6-3842D1BFB5D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6C9339-E7E8-4A34-A8FF-39CD1314C2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-190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Props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895320"/>
            <a:ext cx="82292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When React sees an element representing a user-defined component, it passes JSX attributes to this component as a single object. We call this object “props”.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function Student(props)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return ( &lt;div&gt;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&lt;h1&gt;Hello, {props.name}&lt;/h1&gt;;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&lt;h2&gt;Your Roll: {props.roll}&lt;/h2&gt;;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&lt;/div&gt; 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ReactDOM.render(  &lt;Student name=“Rahul" roll=“101” /&gt;,  document.getElementById('root') 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ReactDOM.render(  &lt;Student name={“Rahul“} roll=“101” /&gt;,  document.getElementById('root') 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ReactDOM.render(  &lt;Student name=“Rahul" roll={100+1} /&gt;,  document.getElementById('root') 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388880" y="4248000"/>
            <a:ext cx="2714040" cy="3337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JavaScript Expression as Props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 flipV="1">
            <a:off x="4120920" y="4095000"/>
            <a:ext cx="679320" cy="32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380880" y="4629240"/>
            <a:ext cx="6476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If you pass no value for a prop, it defaults to true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-190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Props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457200" y="798480"/>
            <a:ext cx="82292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class Student extends React.Component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render()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return ( &lt;div&gt;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&lt;h1&gt;Hello, {this.props.name}&lt;/h1&gt;;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&lt;h2&gt;Your Roll: {this.props.roll}&lt;/h2&gt;;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&lt;/div&gt; ); 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ReactDOM.render(  &lt;Student name=“Rahul" roll=“101” /&gt;,  document.getElementById('root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-190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Props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457200" y="895320"/>
            <a:ext cx="82292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Whether you declare a component as a function or a class, it must never modify its own props.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All React components must act like pure functions with respect to their props.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Times New Roman"/>
              </a:rPr>
              <a:t>Pure Function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function sum(a, b)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return a + b;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Times New Roman"/>
              </a:rPr>
              <a:t>Impure Function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function withdraw(account, amount)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account.total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-=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amount;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745160" y="2387160"/>
            <a:ext cx="250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Props are Read-Only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3816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Tx/>
                <a:latin typeface="Times New Roman"/>
              </a:rPr>
              <a:t>Typechecking With PropTypes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895320"/>
            <a:ext cx="82292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</a:rPr>
              <a:t>npm install prop-types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To run typechecking on the props for a component, you can assign the special propTypes property.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Ex:-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import PropTypes from 'prop-types';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Student.propTypes =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name: PropTypes.string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Note –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When an invalid value is provided for a prop, a warning will be shown in the JavaScript console.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For performance reasons, propTypes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3816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Tx/>
                <a:latin typeface="Times New Roman"/>
              </a:rPr>
              <a:t>Typechecking With PropTypes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57200" y="895320"/>
            <a:ext cx="82292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PropTypes exports a range of validators that can be used to make sure the data you receive is valid.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optionalArray: PropTypes.array,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optionalBool: PropTypes.bool,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optionalFunc: PropTypes.func,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optionalNumber: PropTypes.number,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optionalObject: PropTypes.object,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optionalString: PropTypes.string,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optionalSymbol: PropTypes.symbol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3816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Tx/>
                <a:latin typeface="Times New Roman"/>
              </a:rPr>
              <a:t>Required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57200" y="895320"/>
            <a:ext cx="82292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import PropTypes from 'prop-types';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Student.propTypes = 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name: PropTypes.string.isRequired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4" dur="indefinite" restart="never" nodeType="tmRoot">
          <p:childTnLst>
            <p:seq>
              <p:cTn id="265" dur="indefinite" nodeType="mainSeq">
                <p:childTnLst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3816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Tx/>
                <a:latin typeface="Times New Roman"/>
              </a:rPr>
              <a:t>Default Prop Values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57200" y="895320"/>
            <a:ext cx="82292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You can define default values for your props by assigning to the special defaultProps property.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Student.defaultProps = 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name: ‘GeekyShows'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6" dur="indefinite" restart="never" nodeType="tmRoot">
          <p:childTnLst>
            <p:seq>
              <p:cTn id="287" dur="indefinite" nodeType="mainSeq">
                <p:childTnLst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-190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Tx/>
                <a:latin typeface="Times New Roman"/>
              </a:rPr>
              <a:t>Children in JSX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57200" y="89532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JSX expressions that contain both an opening tag and a closing tag, the content between those tags is passed as a special prop: props.children.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Ex:-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&lt;Student&gt;I am child&lt;/Student&gt;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props.children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// I am child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8" dur="indefinite" restart="never" nodeType="tmRoot">
          <p:childTnLst>
            <p:seq>
              <p:cTn id="309" dur="indefinite" nodeType="mainSeq">
                <p:childTnLst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LibreOffice/6.4.7.2$Linux_X86_64 LibreOffice_project/40$Build-2</Application>
  <Words>355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RK</dc:creator>
  <dc:description/>
  <dc:language>en-IN</dc:language>
  <cp:lastModifiedBy/>
  <dcterms:modified xsi:type="dcterms:W3CDTF">2021-06-30T13:46:19Z</dcterms:modified>
  <cp:revision>10</cp:revision>
  <dc:subject/>
  <dc:title>Props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