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62" r:id="rId4"/>
    <p:sldId id="347" r:id="rId5"/>
    <p:sldId id="363" r:id="rId6"/>
    <p:sldId id="364" r:id="rId7"/>
    <p:sldId id="365" r:id="rId8"/>
    <p:sldId id="366" r:id="rId9"/>
    <p:sldId id="367" r:id="rId10"/>
    <p:sldId id="368" r:id="rId11"/>
    <p:sldId id="369" r:id="rId12"/>
    <p:sldId id="3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43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7">
            <a:extLst>
              <a:ext uri="{FF2B5EF4-FFF2-40B4-BE49-F238E27FC236}">
                <a16:creationId xmlns:a16="http://schemas.microsoft.com/office/drawing/2014/main" id="{3F7C15A9-3591-4453-9DAF-26EDE96A77BD}"/>
              </a:ext>
            </a:extLst>
          </p:cNvPr>
          <p:cNvSpPr/>
          <p:nvPr userDrawn="1"/>
        </p:nvSpPr>
        <p:spPr>
          <a:xfrm>
            <a:off x="6096000" y="1134290"/>
            <a:ext cx="5529944" cy="2749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02BF14F2-F34F-42A4-B118-4185FBD17672}"/>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Picture Placeholder 17">
            <a:extLst>
              <a:ext uri="{FF2B5EF4-FFF2-40B4-BE49-F238E27FC236}">
                <a16:creationId xmlns:a16="http://schemas.microsoft.com/office/drawing/2014/main" id="{ADC6CC75-650E-4087-BC4A-01C7224311FA}"/>
              </a:ext>
            </a:extLst>
          </p:cNvPr>
          <p:cNvSpPr>
            <a:spLocks noGrp="1"/>
          </p:cNvSpPr>
          <p:nvPr>
            <p:ph type="pic" sz="quarter" idx="16" hasCustomPrompt="1"/>
          </p:nvPr>
        </p:nvSpPr>
        <p:spPr>
          <a:xfrm>
            <a:off x="1339223" y="0"/>
            <a:ext cx="361215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54541DCD-4C13-4989-A4E9-20A47DCD68D9}"/>
              </a:ext>
            </a:extLst>
          </p:cNvPr>
          <p:cNvSpPr/>
          <p:nvPr userDrawn="1"/>
        </p:nvSpPr>
        <p:spPr>
          <a:xfrm>
            <a:off x="0" y="0"/>
            <a:ext cx="633412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86225 w 6096000"/>
              <a:gd name="connsiteY2" fmla="*/ 6848475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67175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103843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10384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19">
            <a:extLst>
              <a:ext uri="{FF2B5EF4-FFF2-40B4-BE49-F238E27FC236}">
                <a16:creationId xmlns:a16="http://schemas.microsoft.com/office/drawing/2014/main" id="{C912F3E9-D36D-40E3-9BCB-ADA95A4207B7}"/>
              </a:ext>
            </a:extLst>
          </p:cNvPr>
          <p:cNvSpPr>
            <a:spLocks noGrp="1"/>
          </p:cNvSpPr>
          <p:nvPr>
            <p:ph type="pic" idx="15" hasCustomPrompt="1"/>
          </p:nvPr>
        </p:nvSpPr>
        <p:spPr>
          <a:xfrm>
            <a:off x="614131" y="1476170"/>
            <a:ext cx="3553352" cy="4059793"/>
          </a:xfrm>
          <a:custGeom>
            <a:avLst/>
            <a:gdLst>
              <a:gd name="connsiteX0" fmla="*/ 1269276 w 3553352"/>
              <a:gd name="connsiteY0" fmla="*/ 0 h 4059793"/>
              <a:gd name="connsiteX1" fmla="*/ 3445850 w 3553352"/>
              <a:gd name="connsiteY1" fmla="*/ 0 h 4059793"/>
              <a:gd name="connsiteX2" fmla="*/ 3548696 w 3553352"/>
              <a:gd name="connsiteY2" fmla="*/ 138499 h 4059793"/>
              <a:gd name="connsiteX3" fmla="*/ 2387040 w 3553352"/>
              <a:gd name="connsiteY3" fmla="*/ 3983424 h 4059793"/>
              <a:gd name="connsiteX4" fmla="*/ 2284195 w 3553352"/>
              <a:gd name="connsiteY4" fmla="*/ 4059793 h 4059793"/>
              <a:gd name="connsiteX5" fmla="*/ 107503 w 3553352"/>
              <a:gd name="connsiteY5" fmla="*/ 4059793 h 4059793"/>
              <a:gd name="connsiteX6" fmla="*/ 4657 w 3553352"/>
              <a:gd name="connsiteY6" fmla="*/ 3921294 h 4059793"/>
              <a:gd name="connsiteX7" fmla="*/ 1166430 w 3553352"/>
              <a:gd name="connsiteY7" fmla="*/ 76369 h 4059793"/>
              <a:gd name="connsiteX8" fmla="*/ 1269276 w 3553352"/>
              <a:gd name="connsiteY8" fmla="*/ 0 h 405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352" h="4059793">
                <a:moveTo>
                  <a:pt x="1269276" y="0"/>
                </a:moveTo>
                <a:lnTo>
                  <a:pt x="3445850" y="0"/>
                </a:lnTo>
                <a:cubicBezTo>
                  <a:pt x="3517866" y="0"/>
                  <a:pt x="3569524" y="69544"/>
                  <a:pt x="3548696" y="138499"/>
                </a:cubicBezTo>
                <a:lnTo>
                  <a:pt x="2387040" y="3983424"/>
                </a:lnTo>
                <a:cubicBezTo>
                  <a:pt x="2373391" y="4028728"/>
                  <a:pt x="2331617" y="4059793"/>
                  <a:pt x="2284195" y="4059793"/>
                </a:cubicBezTo>
                <a:lnTo>
                  <a:pt x="107503" y="4059793"/>
                </a:lnTo>
                <a:cubicBezTo>
                  <a:pt x="35488" y="4059793"/>
                  <a:pt x="-16170" y="3990250"/>
                  <a:pt x="4657" y="3921294"/>
                </a:cubicBezTo>
                <a:lnTo>
                  <a:pt x="1166430" y="76369"/>
                </a:lnTo>
                <a:cubicBezTo>
                  <a:pt x="1180080" y="31066"/>
                  <a:pt x="1221854" y="0"/>
                  <a:pt x="1269276"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그림 개체 틀 22">
            <a:extLst>
              <a:ext uri="{FF2B5EF4-FFF2-40B4-BE49-F238E27FC236}">
                <a16:creationId xmlns:a16="http://schemas.microsoft.com/office/drawing/2014/main" id="{CB86A357-C567-415B-9369-6E0E2F3EE834}"/>
              </a:ext>
            </a:extLst>
          </p:cNvPr>
          <p:cNvSpPr>
            <a:spLocks noGrp="1"/>
          </p:cNvSpPr>
          <p:nvPr>
            <p:ph type="pic" idx="16" hasCustomPrompt="1"/>
          </p:nvPr>
        </p:nvSpPr>
        <p:spPr>
          <a:xfrm>
            <a:off x="3738850" y="1000365"/>
            <a:ext cx="3938660" cy="2613725"/>
          </a:xfrm>
          <a:custGeom>
            <a:avLst/>
            <a:gdLst>
              <a:gd name="connsiteX0" fmla="*/ 863217 w 3938660"/>
              <a:gd name="connsiteY0" fmla="*/ 0 h 2613725"/>
              <a:gd name="connsiteX1" fmla="*/ 3802422 w 3938660"/>
              <a:gd name="connsiteY1" fmla="*/ 0 h 2613725"/>
              <a:gd name="connsiteX2" fmla="*/ 3932449 w 3938660"/>
              <a:gd name="connsiteY2" fmla="*/ 176508 h 2613725"/>
              <a:gd name="connsiteX3" fmla="*/ 3205473 w 3938660"/>
              <a:gd name="connsiteY3" fmla="*/ 2517941 h 2613725"/>
              <a:gd name="connsiteX4" fmla="*/ 3075446 w 3938660"/>
              <a:gd name="connsiteY4" fmla="*/ 2613725 h 2613725"/>
              <a:gd name="connsiteX5" fmla="*/ 136240 w 3938660"/>
              <a:gd name="connsiteY5" fmla="*/ 2613725 h 2613725"/>
              <a:gd name="connsiteX6" fmla="*/ 6213 w 3938660"/>
              <a:gd name="connsiteY6" fmla="*/ 2437218 h 2613725"/>
              <a:gd name="connsiteX7" fmla="*/ 733190 w 3938660"/>
              <a:gd name="connsiteY7" fmla="*/ 95786 h 2613725"/>
              <a:gd name="connsiteX8" fmla="*/ 863217 w 3938660"/>
              <a:gd name="connsiteY8" fmla="*/ 0 h 261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60" h="2613725">
                <a:moveTo>
                  <a:pt x="863217" y="0"/>
                </a:moveTo>
                <a:lnTo>
                  <a:pt x="3802422" y="0"/>
                </a:lnTo>
                <a:cubicBezTo>
                  <a:pt x="3894206" y="0"/>
                  <a:pt x="3959631" y="88843"/>
                  <a:pt x="3932449" y="176508"/>
                </a:cubicBezTo>
                <a:lnTo>
                  <a:pt x="3205473" y="2517941"/>
                </a:lnTo>
                <a:cubicBezTo>
                  <a:pt x="3187823" y="2574894"/>
                  <a:pt x="3135106" y="2613725"/>
                  <a:pt x="3075446" y="2613725"/>
                </a:cubicBezTo>
                <a:lnTo>
                  <a:pt x="136240" y="2613725"/>
                </a:lnTo>
                <a:cubicBezTo>
                  <a:pt x="44456" y="2613725"/>
                  <a:pt x="-20970" y="2524883"/>
                  <a:pt x="6213" y="2437218"/>
                </a:cubicBezTo>
                <a:lnTo>
                  <a:pt x="733190" y="95786"/>
                </a:lnTo>
                <a:cubicBezTo>
                  <a:pt x="750957" y="38832"/>
                  <a:pt x="803557" y="0"/>
                  <a:pt x="863217"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그림 개체 틀 23">
            <a:extLst>
              <a:ext uri="{FF2B5EF4-FFF2-40B4-BE49-F238E27FC236}">
                <a16:creationId xmlns:a16="http://schemas.microsoft.com/office/drawing/2014/main" id="{F509767C-973C-4B81-A940-DB30D7DA961E}"/>
              </a:ext>
            </a:extLst>
          </p:cNvPr>
          <p:cNvSpPr>
            <a:spLocks noGrp="1"/>
          </p:cNvSpPr>
          <p:nvPr>
            <p:ph type="pic" idx="17" hasCustomPrompt="1"/>
          </p:nvPr>
        </p:nvSpPr>
        <p:spPr>
          <a:xfrm>
            <a:off x="2992834" y="3729879"/>
            <a:ext cx="2901690" cy="2281891"/>
          </a:xfrm>
          <a:custGeom>
            <a:avLst/>
            <a:gdLst>
              <a:gd name="connsiteX0" fmla="*/ 751875 w 2901690"/>
              <a:gd name="connsiteY0" fmla="*/ 0 h 2281891"/>
              <a:gd name="connsiteX1" fmla="*/ 2787009 w 2901690"/>
              <a:gd name="connsiteY1" fmla="*/ 0 h 2281891"/>
              <a:gd name="connsiteX2" fmla="*/ 2896443 w 2901690"/>
              <a:gd name="connsiteY2" fmla="*/ 148620 h 2281891"/>
              <a:gd name="connsiteX3" fmla="*/ 2259133 w 2901690"/>
              <a:gd name="connsiteY3" fmla="*/ 2201286 h 2281891"/>
              <a:gd name="connsiteX4" fmla="*/ 2149699 w 2901690"/>
              <a:gd name="connsiteY4" fmla="*/ 2281891 h 2281891"/>
              <a:gd name="connsiteX5" fmla="*/ 114682 w 2901690"/>
              <a:gd name="connsiteY5" fmla="*/ 2281891 h 2281891"/>
              <a:gd name="connsiteX6" fmla="*/ 5248 w 2901690"/>
              <a:gd name="connsiteY6" fmla="*/ 2133272 h 2281891"/>
              <a:gd name="connsiteX7" fmla="*/ 642559 w 2901690"/>
              <a:gd name="connsiteY7" fmla="*/ 80605 h 2281891"/>
              <a:gd name="connsiteX8" fmla="*/ 751875 w 2901690"/>
              <a:gd name="connsiteY8" fmla="*/ 0 h 22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690" h="2281891">
                <a:moveTo>
                  <a:pt x="751875" y="0"/>
                </a:moveTo>
                <a:lnTo>
                  <a:pt x="2787009" y="0"/>
                </a:lnTo>
                <a:cubicBezTo>
                  <a:pt x="2864202" y="0"/>
                  <a:pt x="2919390" y="74839"/>
                  <a:pt x="2896443" y="148620"/>
                </a:cubicBezTo>
                <a:lnTo>
                  <a:pt x="2259133" y="2201286"/>
                </a:lnTo>
                <a:cubicBezTo>
                  <a:pt x="2244188" y="2249297"/>
                  <a:pt x="2199826" y="2281891"/>
                  <a:pt x="2149699" y="2281891"/>
                </a:cubicBezTo>
                <a:lnTo>
                  <a:pt x="114682" y="2281891"/>
                </a:lnTo>
                <a:cubicBezTo>
                  <a:pt x="37490" y="2281891"/>
                  <a:pt x="-17698" y="2207052"/>
                  <a:pt x="5248" y="2133272"/>
                </a:cubicBezTo>
                <a:lnTo>
                  <a:pt x="642559" y="80605"/>
                </a:lnTo>
                <a:cubicBezTo>
                  <a:pt x="657267" y="32712"/>
                  <a:pt x="701629" y="0"/>
                  <a:pt x="751875"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EEDE588-9D20-4DDD-A3E6-847EA312DEA6}"/>
              </a:ext>
            </a:extLst>
          </p:cNvPr>
          <p:cNvSpPr>
            <a:spLocks noGrp="1"/>
          </p:cNvSpPr>
          <p:nvPr>
            <p:ph type="pic" sz="quarter" idx="16" hasCustomPrompt="1"/>
          </p:nvPr>
        </p:nvSpPr>
        <p:spPr>
          <a:xfrm>
            <a:off x="-1" y="0"/>
            <a:ext cx="4570491"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46666C0-79B5-446D-B77E-5CBE48C06CD5}"/>
              </a:ext>
            </a:extLst>
          </p:cNvPr>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B5E9C0E-B6F0-457B-9E19-452AAB4341F1}"/>
              </a:ext>
            </a:extLst>
          </p:cNvPr>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grpSp>
        <p:nvGrpSpPr>
          <p:cNvPr id="2" name="그룹 1">
            <a:extLst>
              <a:ext uri="{FF2B5EF4-FFF2-40B4-BE49-F238E27FC236}">
                <a16:creationId xmlns:a16="http://schemas.microsoft.com/office/drawing/2014/main" id="{013B0372-AD34-4BB6-864A-09AF27E107A4}"/>
              </a:ext>
            </a:extLst>
          </p:cNvPr>
          <p:cNvGrpSpPr/>
          <p:nvPr userDrawn="1"/>
        </p:nvGrpSpPr>
        <p:grpSpPr>
          <a:xfrm>
            <a:off x="1714410" y="1431697"/>
            <a:ext cx="1751015" cy="3390226"/>
            <a:chOff x="1945926" y="1956956"/>
            <a:chExt cx="1751015" cy="3390226"/>
          </a:xfrm>
        </p:grpSpPr>
        <p:sp>
          <p:nvSpPr>
            <p:cNvPr id="5" name="Graphic 2">
              <a:extLst>
                <a:ext uri="{FF2B5EF4-FFF2-40B4-BE49-F238E27FC236}">
                  <a16:creationId xmlns:a16="http://schemas.microsoft.com/office/drawing/2014/main" id="{BF0B76C9-77E7-4B52-81A1-3B8ACFD5D33C}"/>
                </a:ext>
              </a:extLst>
            </p:cNvPr>
            <p:cNvSpPr/>
            <p:nvPr/>
          </p:nvSpPr>
          <p:spPr>
            <a:xfrm rot="282404">
              <a:off x="1945926" y="19569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6" name="Graphic 2">
              <a:extLst>
                <a:ext uri="{FF2B5EF4-FFF2-40B4-BE49-F238E27FC236}">
                  <a16:creationId xmlns:a16="http://schemas.microsoft.com/office/drawing/2014/main" id="{137FD0D0-84A2-4159-89D1-F2C1DDFC6B52}"/>
                </a:ext>
              </a:extLst>
            </p:cNvPr>
            <p:cNvSpPr/>
            <p:nvPr/>
          </p:nvSpPr>
          <p:spPr>
            <a:xfrm rot="282404">
              <a:off x="1968626" y="19747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8" name="Graphic 2">
              <a:extLst>
                <a:ext uri="{FF2B5EF4-FFF2-40B4-BE49-F238E27FC236}">
                  <a16:creationId xmlns:a16="http://schemas.microsoft.com/office/drawing/2014/main" id="{DF90916D-1B3C-4F04-AA83-AB0C3CD82969}"/>
                </a:ext>
              </a:extLst>
            </p:cNvPr>
            <p:cNvSpPr/>
            <p:nvPr/>
          </p:nvSpPr>
          <p:spPr>
            <a:xfrm rot="282404">
              <a:off x="2041223" y="23739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4751017D-3DE0-4F8E-B7E6-C73D71BAA55D}"/>
                </a:ext>
              </a:extLst>
            </p:cNvPr>
            <p:cNvSpPr/>
            <p:nvPr/>
          </p:nvSpPr>
          <p:spPr>
            <a:xfrm rot="282404">
              <a:off x="2016165" y="26209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04DE4412-A5B1-4384-9EFB-B3E1844AD84B}"/>
                </a:ext>
              </a:extLst>
            </p:cNvPr>
            <p:cNvSpPr/>
            <p:nvPr/>
          </p:nvSpPr>
          <p:spPr>
            <a:xfrm rot="282404">
              <a:off x="2016389" y="26371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5731E77A-B2CE-4F77-8AB3-F1A474D378B7}"/>
                </a:ext>
              </a:extLst>
            </p:cNvPr>
            <p:cNvSpPr/>
            <p:nvPr/>
          </p:nvSpPr>
          <p:spPr>
            <a:xfrm rot="282404">
              <a:off x="1990622" y="29274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2" name="Graphic 2">
              <a:extLst>
                <a:ext uri="{FF2B5EF4-FFF2-40B4-BE49-F238E27FC236}">
                  <a16:creationId xmlns:a16="http://schemas.microsoft.com/office/drawing/2014/main" id="{461221C7-AEB3-418A-9C62-7C0B87AB8647}"/>
                </a:ext>
              </a:extLst>
            </p:cNvPr>
            <p:cNvSpPr/>
            <p:nvPr/>
          </p:nvSpPr>
          <p:spPr>
            <a:xfrm rot="282404">
              <a:off x="1990813" y="29437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3" name="Graphic 2">
              <a:extLst>
                <a:ext uri="{FF2B5EF4-FFF2-40B4-BE49-F238E27FC236}">
                  <a16:creationId xmlns:a16="http://schemas.microsoft.com/office/drawing/2014/main" id="{95930F84-8A6B-4117-9F78-6B8AF60EF853}"/>
                </a:ext>
              </a:extLst>
            </p:cNvPr>
            <p:cNvSpPr/>
            <p:nvPr/>
          </p:nvSpPr>
          <p:spPr>
            <a:xfrm rot="282404">
              <a:off x="3680117" y="28356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4" name="Graphic 2">
              <a:extLst>
                <a:ext uri="{FF2B5EF4-FFF2-40B4-BE49-F238E27FC236}">
                  <a16:creationId xmlns:a16="http://schemas.microsoft.com/office/drawing/2014/main" id="{DEAA2507-604C-480D-BD3A-5A5BA1653D7F}"/>
                </a:ext>
              </a:extLst>
            </p:cNvPr>
            <p:cNvSpPr/>
            <p:nvPr/>
          </p:nvSpPr>
          <p:spPr>
            <a:xfrm rot="282404">
              <a:off x="3687584" y="28628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5" name="Graphic 2">
              <a:extLst>
                <a:ext uri="{FF2B5EF4-FFF2-40B4-BE49-F238E27FC236}">
                  <a16:creationId xmlns:a16="http://schemas.microsoft.com/office/drawing/2014/main" id="{0A437FCA-8FE9-44F9-8385-304B3A1E132D}"/>
                </a:ext>
              </a:extLst>
            </p:cNvPr>
            <p:cNvSpPr/>
            <p:nvPr/>
          </p:nvSpPr>
          <p:spPr>
            <a:xfrm rot="282404">
              <a:off x="3624081" y="36134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6" name="Graphic 2">
              <a:extLst>
                <a:ext uri="{FF2B5EF4-FFF2-40B4-BE49-F238E27FC236}">
                  <a16:creationId xmlns:a16="http://schemas.microsoft.com/office/drawing/2014/main" id="{A8911DD8-00D4-41DA-86D1-7C599A3556AB}"/>
                </a:ext>
              </a:extLst>
            </p:cNvPr>
            <p:cNvSpPr/>
            <p:nvPr/>
          </p:nvSpPr>
          <p:spPr>
            <a:xfrm rot="282404">
              <a:off x="3630065" y="36320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17" name="Oval 216">
              <a:extLst>
                <a:ext uri="{FF2B5EF4-FFF2-40B4-BE49-F238E27FC236}">
                  <a16:creationId xmlns:a16="http://schemas.microsoft.com/office/drawing/2014/main" id="{F7B6DCC0-EF24-43C8-81C8-6C54A1C2CC28}"/>
                </a:ext>
              </a:extLst>
            </p:cNvPr>
            <p:cNvSpPr>
              <a:spLocks noChangeAspect="1"/>
            </p:cNvSpPr>
            <p:nvPr/>
          </p:nvSpPr>
          <p:spPr>
            <a:xfrm rot="282404">
              <a:off x="3200135" y="20581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17">
              <a:extLst>
                <a:ext uri="{FF2B5EF4-FFF2-40B4-BE49-F238E27FC236}">
                  <a16:creationId xmlns:a16="http://schemas.microsoft.com/office/drawing/2014/main" id="{7471D02B-5211-48B0-BB83-BBB111498CF7}"/>
                </a:ext>
              </a:extLst>
            </p:cNvPr>
            <p:cNvSpPr>
              <a:spLocks noChangeAspect="1"/>
            </p:cNvSpPr>
            <p:nvPr/>
          </p:nvSpPr>
          <p:spPr>
            <a:xfrm rot="282404">
              <a:off x="3205060" y="20630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Oval 218">
              <a:extLst>
                <a:ext uri="{FF2B5EF4-FFF2-40B4-BE49-F238E27FC236}">
                  <a16:creationId xmlns:a16="http://schemas.microsoft.com/office/drawing/2014/main" id="{B01D82A1-938B-4E1B-8776-8693791DEA22}"/>
                </a:ext>
              </a:extLst>
            </p:cNvPr>
            <p:cNvSpPr/>
            <p:nvPr/>
          </p:nvSpPr>
          <p:spPr>
            <a:xfrm rot="282404">
              <a:off x="3222495" y="20805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0" name="Oval 219">
              <a:extLst>
                <a:ext uri="{FF2B5EF4-FFF2-40B4-BE49-F238E27FC236}">
                  <a16:creationId xmlns:a16="http://schemas.microsoft.com/office/drawing/2014/main" id="{9457D994-62C2-4F0B-84E7-65841CEB3F39}"/>
                </a:ext>
              </a:extLst>
            </p:cNvPr>
            <p:cNvSpPr/>
            <p:nvPr/>
          </p:nvSpPr>
          <p:spPr>
            <a:xfrm rot="282404">
              <a:off x="3230497" y="20885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1" name="Graphic 2">
              <a:extLst>
                <a:ext uri="{FF2B5EF4-FFF2-40B4-BE49-F238E27FC236}">
                  <a16:creationId xmlns:a16="http://schemas.microsoft.com/office/drawing/2014/main" id="{5F1A4199-8A7E-4994-961C-1B1B4CD21825}"/>
                </a:ext>
              </a:extLst>
            </p:cNvPr>
            <p:cNvSpPr/>
            <p:nvPr userDrawn="1"/>
          </p:nvSpPr>
          <p:spPr>
            <a:xfrm rot="282404" flipH="1">
              <a:off x="2042404" y="23875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94" name="그룹 93">
            <a:extLst>
              <a:ext uri="{FF2B5EF4-FFF2-40B4-BE49-F238E27FC236}">
                <a16:creationId xmlns:a16="http://schemas.microsoft.com/office/drawing/2014/main" id="{8D569410-5656-47EA-A75D-EA63C793C84D}"/>
              </a:ext>
            </a:extLst>
          </p:cNvPr>
          <p:cNvGrpSpPr/>
          <p:nvPr userDrawn="1"/>
        </p:nvGrpSpPr>
        <p:grpSpPr>
          <a:xfrm>
            <a:off x="5578084" y="1431697"/>
            <a:ext cx="1751015" cy="3390226"/>
            <a:chOff x="5265629" y="1976756"/>
            <a:chExt cx="1751015" cy="3390226"/>
          </a:xfrm>
        </p:grpSpPr>
        <p:sp>
          <p:nvSpPr>
            <p:cNvPr id="23" name="Graphic 2">
              <a:extLst>
                <a:ext uri="{FF2B5EF4-FFF2-40B4-BE49-F238E27FC236}">
                  <a16:creationId xmlns:a16="http://schemas.microsoft.com/office/drawing/2014/main" id="{1C8DAFE1-8535-4155-B92D-1B067C0A9138}"/>
                </a:ext>
              </a:extLst>
            </p:cNvPr>
            <p:cNvSpPr/>
            <p:nvPr/>
          </p:nvSpPr>
          <p:spPr>
            <a:xfrm rot="282404">
              <a:off x="5265629" y="19767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4" name="Graphic 2">
              <a:extLst>
                <a:ext uri="{FF2B5EF4-FFF2-40B4-BE49-F238E27FC236}">
                  <a16:creationId xmlns:a16="http://schemas.microsoft.com/office/drawing/2014/main" id="{F1BE57D8-6B12-49C3-B38F-3904A68FBB30}"/>
                </a:ext>
              </a:extLst>
            </p:cNvPr>
            <p:cNvSpPr/>
            <p:nvPr/>
          </p:nvSpPr>
          <p:spPr>
            <a:xfrm rot="282404">
              <a:off x="5288329" y="19945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26" name="Graphic 2">
              <a:extLst>
                <a:ext uri="{FF2B5EF4-FFF2-40B4-BE49-F238E27FC236}">
                  <a16:creationId xmlns:a16="http://schemas.microsoft.com/office/drawing/2014/main" id="{8FBC3942-6E34-41F7-A0E6-CB035B94ED74}"/>
                </a:ext>
              </a:extLst>
            </p:cNvPr>
            <p:cNvSpPr/>
            <p:nvPr/>
          </p:nvSpPr>
          <p:spPr>
            <a:xfrm rot="282404">
              <a:off x="5360926" y="23937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27" name="Graphic 2">
              <a:extLst>
                <a:ext uri="{FF2B5EF4-FFF2-40B4-BE49-F238E27FC236}">
                  <a16:creationId xmlns:a16="http://schemas.microsoft.com/office/drawing/2014/main" id="{416139E8-489D-4B81-89D9-1BE92E95CAC0}"/>
                </a:ext>
              </a:extLst>
            </p:cNvPr>
            <p:cNvSpPr/>
            <p:nvPr/>
          </p:nvSpPr>
          <p:spPr>
            <a:xfrm rot="282404">
              <a:off x="5335868" y="26407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B81BC187-0EB7-4B24-BEB5-EF6ADCECB0C8}"/>
                </a:ext>
              </a:extLst>
            </p:cNvPr>
            <p:cNvSpPr/>
            <p:nvPr/>
          </p:nvSpPr>
          <p:spPr>
            <a:xfrm rot="282404">
              <a:off x="5336092" y="26569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A5A05D3B-F5AF-4E26-96AA-CDD0CDF6CF38}"/>
                </a:ext>
              </a:extLst>
            </p:cNvPr>
            <p:cNvSpPr/>
            <p:nvPr/>
          </p:nvSpPr>
          <p:spPr>
            <a:xfrm rot="282404">
              <a:off x="5310325" y="29472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FC30EA-A53E-4125-BAD0-298193EB4874}"/>
                </a:ext>
              </a:extLst>
            </p:cNvPr>
            <p:cNvSpPr/>
            <p:nvPr/>
          </p:nvSpPr>
          <p:spPr>
            <a:xfrm rot="282404">
              <a:off x="5310516" y="29635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0961333F-AF49-4C1B-82A5-B3F2E0C1BBAF}"/>
                </a:ext>
              </a:extLst>
            </p:cNvPr>
            <p:cNvSpPr/>
            <p:nvPr/>
          </p:nvSpPr>
          <p:spPr>
            <a:xfrm rot="282404">
              <a:off x="6999820" y="28554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2" name="Graphic 2">
              <a:extLst>
                <a:ext uri="{FF2B5EF4-FFF2-40B4-BE49-F238E27FC236}">
                  <a16:creationId xmlns:a16="http://schemas.microsoft.com/office/drawing/2014/main" id="{DBD1D84A-49C5-4460-8A64-049626DD4BDA}"/>
                </a:ext>
              </a:extLst>
            </p:cNvPr>
            <p:cNvSpPr/>
            <p:nvPr/>
          </p:nvSpPr>
          <p:spPr>
            <a:xfrm rot="282404">
              <a:off x="7007287" y="28826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3" name="Graphic 2">
              <a:extLst>
                <a:ext uri="{FF2B5EF4-FFF2-40B4-BE49-F238E27FC236}">
                  <a16:creationId xmlns:a16="http://schemas.microsoft.com/office/drawing/2014/main" id="{B6FB95F2-907E-402D-9EF6-145344E03BF1}"/>
                </a:ext>
              </a:extLst>
            </p:cNvPr>
            <p:cNvSpPr/>
            <p:nvPr/>
          </p:nvSpPr>
          <p:spPr>
            <a:xfrm rot="282404">
              <a:off x="6943784" y="36332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8B21AEEF-A177-4B5A-B9FD-35C41F49ABDA}"/>
                </a:ext>
              </a:extLst>
            </p:cNvPr>
            <p:cNvSpPr/>
            <p:nvPr/>
          </p:nvSpPr>
          <p:spPr>
            <a:xfrm rot="282404">
              <a:off x="6949768" y="36518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5" name="Oval 216">
              <a:extLst>
                <a:ext uri="{FF2B5EF4-FFF2-40B4-BE49-F238E27FC236}">
                  <a16:creationId xmlns:a16="http://schemas.microsoft.com/office/drawing/2014/main" id="{BEE23510-65A2-42F5-B2BB-0AC36A38B78C}"/>
                </a:ext>
              </a:extLst>
            </p:cNvPr>
            <p:cNvSpPr>
              <a:spLocks noChangeAspect="1"/>
            </p:cNvSpPr>
            <p:nvPr/>
          </p:nvSpPr>
          <p:spPr>
            <a:xfrm rot="282404">
              <a:off x="6519838" y="20779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17">
              <a:extLst>
                <a:ext uri="{FF2B5EF4-FFF2-40B4-BE49-F238E27FC236}">
                  <a16:creationId xmlns:a16="http://schemas.microsoft.com/office/drawing/2014/main" id="{B3F24DCE-0DBA-4F82-BA9F-59AABE448EBD}"/>
                </a:ext>
              </a:extLst>
            </p:cNvPr>
            <p:cNvSpPr>
              <a:spLocks noChangeAspect="1"/>
            </p:cNvSpPr>
            <p:nvPr/>
          </p:nvSpPr>
          <p:spPr>
            <a:xfrm rot="282404">
              <a:off x="6524763" y="20828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Oval 218">
              <a:extLst>
                <a:ext uri="{FF2B5EF4-FFF2-40B4-BE49-F238E27FC236}">
                  <a16:creationId xmlns:a16="http://schemas.microsoft.com/office/drawing/2014/main" id="{1FCFB97F-4D6E-454B-98B6-9EBF7525C4F0}"/>
                </a:ext>
              </a:extLst>
            </p:cNvPr>
            <p:cNvSpPr/>
            <p:nvPr/>
          </p:nvSpPr>
          <p:spPr>
            <a:xfrm rot="282404">
              <a:off x="6542198" y="21003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8" name="Oval 219">
              <a:extLst>
                <a:ext uri="{FF2B5EF4-FFF2-40B4-BE49-F238E27FC236}">
                  <a16:creationId xmlns:a16="http://schemas.microsoft.com/office/drawing/2014/main" id="{2DBA9933-C39B-42C0-868E-508440BC187F}"/>
                </a:ext>
              </a:extLst>
            </p:cNvPr>
            <p:cNvSpPr/>
            <p:nvPr/>
          </p:nvSpPr>
          <p:spPr>
            <a:xfrm rot="282404">
              <a:off x="6550200" y="21083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9" name="Graphic 2">
              <a:extLst>
                <a:ext uri="{FF2B5EF4-FFF2-40B4-BE49-F238E27FC236}">
                  <a16:creationId xmlns:a16="http://schemas.microsoft.com/office/drawing/2014/main" id="{36D75942-088B-4AD9-BB74-AEE4D3BB871E}"/>
                </a:ext>
              </a:extLst>
            </p:cNvPr>
            <p:cNvSpPr/>
            <p:nvPr userDrawn="1"/>
          </p:nvSpPr>
          <p:spPr>
            <a:xfrm rot="282404" flipH="1">
              <a:off x="5362107" y="24073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95" name="그룹 94">
            <a:extLst>
              <a:ext uri="{FF2B5EF4-FFF2-40B4-BE49-F238E27FC236}">
                <a16:creationId xmlns:a16="http://schemas.microsoft.com/office/drawing/2014/main" id="{DD66F261-286F-47BF-80A9-0EBB7A66661D}"/>
              </a:ext>
            </a:extLst>
          </p:cNvPr>
          <p:cNvGrpSpPr/>
          <p:nvPr userDrawn="1"/>
        </p:nvGrpSpPr>
        <p:grpSpPr>
          <a:xfrm>
            <a:off x="9441758" y="1431697"/>
            <a:ext cx="1751015" cy="3390226"/>
            <a:chOff x="8585332" y="1996556"/>
            <a:chExt cx="1751015" cy="3390226"/>
          </a:xfrm>
        </p:grpSpPr>
        <p:sp>
          <p:nvSpPr>
            <p:cNvPr id="41" name="Graphic 2">
              <a:extLst>
                <a:ext uri="{FF2B5EF4-FFF2-40B4-BE49-F238E27FC236}">
                  <a16:creationId xmlns:a16="http://schemas.microsoft.com/office/drawing/2014/main" id="{FE0FF148-1E7D-4F23-8374-4C417B0BFF79}"/>
                </a:ext>
              </a:extLst>
            </p:cNvPr>
            <p:cNvSpPr/>
            <p:nvPr/>
          </p:nvSpPr>
          <p:spPr>
            <a:xfrm rot="282404">
              <a:off x="8585332" y="19965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991C0DDC-3C69-4F8D-A426-893E38A831B9}"/>
                </a:ext>
              </a:extLst>
            </p:cNvPr>
            <p:cNvSpPr/>
            <p:nvPr/>
          </p:nvSpPr>
          <p:spPr>
            <a:xfrm rot="282404">
              <a:off x="8608032" y="20143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44" name="Graphic 2">
              <a:extLst>
                <a:ext uri="{FF2B5EF4-FFF2-40B4-BE49-F238E27FC236}">
                  <a16:creationId xmlns:a16="http://schemas.microsoft.com/office/drawing/2014/main" id="{E51566A1-C390-468E-B5C0-2B8FC63DD6CE}"/>
                </a:ext>
              </a:extLst>
            </p:cNvPr>
            <p:cNvSpPr/>
            <p:nvPr/>
          </p:nvSpPr>
          <p:spPr>
            <a:xfrm rot="282404">
              <a:off x="8680629" y="24135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45" name="Graphic 2">
              <a:extLst>
                <a:ext uri="{FF2B5EF4-FFF2-40B4-BE49-F238E27FC236}">
                  <a16:creationId xmlns:a16="http://schemas.microsoft.com/office/drawing/2014/main" id="{224C0449-4D4E-4222-8C00-B6C1CABBB105}"/>
                </a:ext>
              </a:extLst>
            </p:cNvPr>
            <p:cNvSpPr/>
            <p:nvPr/>
          </p:nvSpPr>
          <p:spPr>
            <a:xfrm rot="282404">
              <a:off x="8655571" y="26605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46" name="Graphic 2">
              <a:extLst>
                <a:ext uri="{FF2B5EF4-FFF2-40B4-BE49-F238E27FC236}">
                  <a16:creationId xmlns:a16="http://schemas.microsoft.com/office/drawing/2014/main" id="{08A09405-8C09-4D8F-AF3D-48280C84D87B}"/>
                </a:ext>
              </a:extLst>
            </p:cNvPr>
            <p:cNvSpPr/>
            <p:nvPr/>
          </p:nvSpPr>
          <p:spPr>
            <a:xfrm rot="282404">
              <a:off x="8655795" y="26767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7" name="Graphic 2">
              <a:extLst>
                <a:ext uri="{FF2B5EF4-FFF2-40B4-BE49-F238E27FC236}">
                  <a16:creationId xmlns:a16="http://schemas.microsoft.com/office/drawing/2014/main" id="{3788E2E7-E0A1-491B-807D-A4F244CD5018}"/>
                </a:ext>
              </a:extLst>
            </p:cNvPr>
            <p:cNvSpPr/>
            <p:nvPr/>
          </p:nvSpPr>
          <p:spPr>
            <a:xfrm rot="282404">
              <a:off x="8630028" y="29670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48" name="Graphic 2">
              <a:extLst>
                <a:ext uri="{FF2B5EF4-FFF2-40B4-BE49-F238E27FC236}">
                  <a16:creationId xmlns:a16="http://schemas.microsoft.com/office/drawing/2014/main" id="{40272715-6EBA-4B6F-B15F-67212E8BC010}"/>
                </a:ext>
              </a:extLst>
            </p:cNvPr>
            <p:cNvSpPr/>
            <p:nvPr/>
          </p:nvSpPr>
          <p:spPr>
            <a:xfrm rot="282404">
              <a:off x="8630219" y="29833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49" name="Graphic 2">
              <a:extLst>
                <a:ext uri="{FF2B5EF4-FFF2-40B4-BE49-F238E27FC236}">
                  <a16:creationId xmlns:a16="http://schemas.microsoft.com/office/drawing/2014/main" id="{449DF7C3-800E-48B6-967C-46EF887255E0}"/>
                </a:ext>
              </a:extLst>
            </p:cNvPr>
            <p:cNvSpPr/>
            <p:nvPr/>
          </p:nvSpPr>
          <p:spPr>
            <a:xfrm rot="282404">
              <a:off x="10319523" y="28752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50" name="Graphic 2">
              <a:extLst>
                <a:ext uri="{FF2B5EF4-FFF2-40B4-BE49-F238E27FC236}">
                  <a16:creationId xmlns:a16="http://schemas.microsoft.com/office/drawing/2014/main" id="{20A21060-FFE2-4133-B4EF-9462EF4CD2C5}"/>
                </a:ext>
              </a:extLst>
            </p:cNvPr>
            <p:cNvSpPr/>
            <p:nvPr/>
          </p:nvSpPr>
          <p:spPr>
            <a:xfrm rot="282404">
              <a:off x="10326990" y="29024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51" name="Graphic 2">
              <a:extLst>
                <a:ext uri="{FF2B5EF4-FFF2-40B4-BE49-F238E27FC236}">
                  <a16:creationId xmlns:a16="http://schemas.microsoft.com/office/drawing/2014/main" id="{C1612601-C08B-41ED-91E5-70514D775A95}"/>
                </a:ext>
              </a:extLst>
            </p:cNvPr>
            <p:cNvSpPr/>
            <p:nvPr/>
          </p:nvSpPr>
          <p:spPr>
            <a:xfrm rot="282404">
              <a:off x="10263487" y="36530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52" name="Graphic 2">
              <a:extLst>
                <a:ext uri="{FF2B5EF4-FFF2-40B4-BE49-F238E27FC236}">
                  <a16:creationId xmlns:a16="http://schemas.microsoft.com/office/drawing/2014/main" id="{E34133D0-F730-47BA-BAD0-BA2DF10657CD}"/>
                </a:ext>
              </a:extLst>
            </p:cNvPr>
            <p:cNvSpPr/>
            <p:nvPr/>
          </p:nvSpPr>
          <p:spPr>
            <a:xfrm rot="282404">
              <a:off x="10269471" y="36716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53" name="Oval 216">
              <a:extLst>
                <a:ext uri="{FF2B5EF4-FFF2-40B4-BE49-F238E27FC236}">
                  <a16:creationId xmlns:a16="http://schemas.microsoft.com/office/drawing/2014/main" id="{BD3C9E12-6AB2-4618-A221-5BA2C631C371}"/>
                </a:ext>
              </a:extLst>
            </p:cNvPr>
            <p:cNvSpPr>
              <a:spLocks noChangeAspect="1"/>
            </p:cNvSpPr>
            <p:nvPr/>
          </p:nvSpPr>
          <p:spPr>
            <a:xfrm rot="282404">
              <a:off x="9839541" y="20977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17">
              <a:extLst>
                <a:ext uri="{FF2B5EF4-FFF2-40B4-BE49-F238E27FC236}">
                  <a16:creationId xmlns:a16="http://schemas.microsoft.com/office/drawing/2014/main" id="{8185F779-C8D3-410C-9005-86EB11C96613}"/>
                </a:ext>
              </a:extLst>
            </p:cNvPr>
            <p:cNvSpPr>
              <a:spLocks noChangeAspect="1"/>
            </p:cNvSpPr>
            <p:nvPr/>
          </p:nvSpPr>
          <p:spPr>
            <a:xfrm rot="282404">
              <a:off x="9844466" y="21026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5" name="Oval 218">
              <a:extLst>
                <a:ext uri="{FF2B5EF4-FFF2-40B4-BE49-F238E27FC236}">
                  <a16:creationId xmlns:a16="http://schemas.microsoft.com/office/drawing/2014/main" id="{9A5982FB-8AD0-4589-B5E3-713DD4F71631}"/>
                </a:ext>
              </a:extLst>
            </p:cNvPr>
            <p:cNvSpPr/>
            <p:nvPr/>
          </p:nvSpPr>
          <p:spPr>
            <a:xfrm rot="282404">
              <a:off x="9861901" y="21201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6" name="Oval 219">
              <a:extLst>
                <a:ext uri="{FF2B5EF4-FFF2-40B4-BE49-F238E27FC236}">
                  <a16:creationId xmlns:a16="http://schemas.microsoft.com/office/drawing/2014/main" id="{423545B6-0078-4425-A895-546CE47CE2D4}"/>
                </a:ext>
              </a:extLst>
            </p:cNvPr>
            <p:cNvSpPr/>
            <p:nvPr/>
          </p:nvSpPr>
          <p:spPr>
            <a:xfrm rot="282404">
              <a:off x="9869903" y="21281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7" name="Graphic 2">
              <a:extLst>
                <a:ext uri="{FF2B5EF4-FFF2-40B4-BE49-F238E27FC236}">
                  <a16:creationId xmlns:a16="http://schemas.microsoft.com/office/drawing/2014/main" id="{E27E7FE2-EA9D-470A-BC5B-C3CB6B036FB4}"/>
                </a:ext>
              </a:extLst>
            </p:cNvPr>
            <p:cNvSpPr/>
            <p:nvPr userDrawn="1"/>
          </p:nvSpPr>
          <p:spPr>
            <a:xfrm rot="282404" flipH="1">
              <a:off x="8681810" y="24271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61" name="그림 개체 틀 60">
            <a:extLst>
              <a:ext uri="{FF2B5EF4-FFF2-40B4-BE49-F238E27FC236}">
                <a16:creationId xmlns:a16="http://schemas.microsoft.com/office/drawing/2014/main" id="{006E9CAC-4AB5-4C74-ACED-24FD536A78E9}"/>
              </a:ext>
            </a:extLst>
          </p:cNvPr>
          <p:cNvSpPr>
            <a:spLocks noGrp="1"/>
          </p:cNvSpPr>
          <p:nvPr userDrawn="1">
            <p:ph type="pic" idx="16" hasCustomPrompt="1"/>
          </p:nvPr>
        </p:nvSpPr>
        <p:spPr>
          <a:xfrm>
            <a:off x="1659092" y="1461563"/>
            <a:ext cx="1804784" cy="3330495"/>
          </a:xfrm>
          <a:custGeom>
            <a:avLst/>
            <a:gdLst>
              <a:gd name="connsiteX0" fmla="*/ 421440 w 1804784"/>
              <a:gd name="connsiteY0" fmla="*/ 611 h 3330495"/>
              <a:gd name="connsiteX1" fmla="*/ 570411 w 1804784"/>
              <a:gd name="connsiteY1" fmla="*/ 12876 h 3330495"/>
              <a:gd name="connsiteX2" fmla="*/ 583727 w 1804784"/>
              <a:gd name="connsiteY2" fmla="*/ 27737 h 3330495"/>
              <a:gd name="connsiteX3" fmla="*/ 686761 w 1804784"/>
              <a:gd name="connsiteY3" fmla="*/ 142736 h 3330495"/>
              <a:gd name="connsiteX4" fmla="*/ 1357129 w 1804784"/>
              <a:gd name="connsiteY4" fmla="*/ 197930 h 3330495"/>
              <a:gd name="connsiteX5" fmla="*/ 1477585 w 1804784"/>
              <a:gd name="connsiteY5" fmla="*/ 101332 h 3330495"/>
              <a:gd name="connsiteX6" fmla="*/ 1493152 w 1804784"/>
              <a:gd name="connsiteY6" fmla="*/ 88848 h 3330495"/>
              <a:gd name="connsiteX7" fmla="*/ 1649133 w 1804784"/>
              <a:gd name="connsiteY7" fmla="*/ 101691 h 3330495"/>
              <a:gd name="connsiteX8" fmla="*/ 1804266 w 1804784"/>
              <a:gd name="connsiteY8" fmla="*/ 274837 h 3330495"/>
              <a:gd name="connsiteX9" fmla="*/ 1564709 w 1804784"/>
              <a:gd name="connsiteY9" fmla="*/ 3184443 h 3330495"/>
              <a:gd name="connsiteX10" fmla="*/ 1383345 w 1804784"/>
              <a:gd name="connsiteY10" fmla="*/ 3329885 h 3330495"/>
              <a:gd name="connsiteX11" fmla="*/ 155652 w 1804784"/>
              <a:gd name="connsiteY11" fmla="*/ 3228805 h 3330495"/>
              <a:gd name="connsiteX12" fmla="*/ 519 w 1804784"/>
              <a:gd name="connsiteY12" fmla="*/ 3055658 h 3330495"/>
              <a:gd name="connsiteX13" fmla="*/ 240076 w 1804784"/>
              <a:gd name="connsiteY13" fmla="*/ 146052 h 3330495"/>
              <a:gd name="connsiteX14" fmla="*/ 421440 w 1804784"/>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4" h="3330495">
                <a:moveTo>
                  <a:pt x="421440" y="611"/>
                </a:moveTo>
                <a:lnTo>
                  <a:pt x="570411" y="12876"/>
                </a:lnTo>
                <a:cubicBezTo>
                  <a:pt x="578368" y="13531"/>
                  <a:pt x="584349" y="20171"/>
                  <a:pt x="583727" y="27737"/>
                </a:cubicBezTo>
                <a:cubicBezTo>
                  <a:pt x="578915" y="86179"/>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5" y="109341"/>
                  <a:pt x="1811510" y="186861"/>
                  <a:pt x="1804266" y="274837"/>
                </a:cubicBezTo>
                <a:lnTo>
                  <a:pt x="1564709" y="3184443"/>
                </a:lnTo>
                <a:cubicBezTo>
                  <a:pt x="1557466" y="3272420"/>
                  <a:pt x="1476268" y="3337536"/>
                  <a:pt x="1383345" y="3329885"/>
                </a:cubicBezTo>
                <a:lnTo>
                  <a:pt x="155652" y="3228805"/>
                </a:lnTo>
                <a:cubicBezTo>
                  <a:pt x="62730" y="3221155"/>
                  <a:pt x="-6725" y="3143635"/>
                  <a:pt x="519" y="3055658"/>
                </a:cubicBezTo>
                <a:lnTo>
                  <a:pt x="240076" y="146052"/>
                </a:lnTo>
                <a:cubicBezTo>
                  <a:pt x="247320" y="58076"/>
                  <a:pt x="328518"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2" name="그림 개체 틀 61">
            <a:extLst>
              <a:ext uri="{FF2B5EF4-FFF2-40B4-BE49-F238E27FC236}">
                <a16:creationId xmlns:a16="http://schemas.microsoft.com/office/drawing/2014/main" id="{6206961C-563B-4DEF-8CFC-A7DFDDC6EB99}"/>
              </a:ext>
            </a:extLst>
          </p:cNvPr>
          <p:cNvSpPr>
            <a:spLocks noGrp="1"/>
          </p:cNvSpPr>
          <p:nvPr>
            <p:ph type="pic" idx="17" hasCustomPrompt="1"/>
          </p:nvPr>
        </p:nvSpPr>
        <p:spPr>
          <a:xfrm>
            <a:off x="5522766" y="1461563"/>
            <a:ext cx="1804785" cy="3330495"/>
          </a:xfrm>
          <a:custGeom>
            <a:avLst/>
            <a:gdLst>
              <a:gd name="connsiteX0" fmla="*/ 421440 w 1804785"/>
              <a:gd name="connsiteY0" fmla="*/ 611 h 3330495"/>
              <a:gd name="connsiteX1" fmla="*/ 570411 w 1804785"/>
              <a:gd name="connsiteY1" fmla="*/ 12876 h 3330495"/>
              <a:gd name="connsiteX2" fmla="*/ 583727 w 1804785"/>
              <a:gd name="connsiteY2" fmla="*/ 27738 h 3330495"/>
              <a:gd name="connsiteX3" fmla="*/ 686761 w 1804785"/>
              <a:gd name="connsiteY3" fmla="*/ 142736 h 3330495"/>
              <a:gd name="connsiteX4" fmla="*/ 1357129 w 1804785"/>
              <a:gd name="connsiteY4" fmla="*/ 197930 h 3330495"/>
              <a:gd name="connsiteX5" fmla="*/ 1477585 w 1804785"/>
              <a:gd name="connsiteY5" fmla="*/ 101332 h 3330495"/>
              <a:gd name="connsiteX6" fmla="*/ 1493152 w 1804785"/>
              <a:gd name="connsiteY6" fmla="*/ 88848 h 3330495"/>
              <a:gd name="connsiteX7" fmla="*/ 1649133 w 1804785"/>
              <a:gd name="connsiteY7" fmla="*/ 101691 h 3330495"/>
              <a:gd name="connsiteX8" fmla="*/ 1804267 w 1804785"/>
              <a:gd name="connsiteY8" fmla="*/ 274837 h 3330495"/>
              <a:gd name="connsiteX9" fmla="*/ 1564709 w 1804785"/>
              <a:gd name="connsiteY9" fmla="*/ 3184443 h 3330495"/>
              <a:gd name="connsiteX10" fmla="*/ 1383345 w 1804785"/>
              <a:gd name="connsiteY10" fmla="*/ 3329885 h 3330495"/>
              <a:gd name="connsiteX11" fmla="*/ 155653 w 1804785"/>
              <a:gd name="connsiteY11" fmla="*/ 3228805 h 3330495"/>
              <a:gd name="connsiteX12" fmla="*/ 519 w 1804785"/>
              <a:gd name="connsiteY12" fmla="*/ 3055658 h 3330495"/>
              <a:gd name="connsiteX13" fmla="*/ 240076 w 1804785"/>
              <a:gd name="connsiteY13" fmla="*/ 146052 h 3330495"/>
              <a:gd name="connsiteX14" fmla="*/ 421440 w 1804785"/>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5" h="3330495">
                <a:moveTo>
                  <a:pt x="421440" y="611"/>
                </a:moveTo>
                <a:lnTo>
                  <a:pt x="570411" y="12876"/>
                </a:lnTo>
                <a:cubicBezTo>
                  <a:pt x="578368" y="13531"/>
                  <a:pt x="584350" y="20171"/>
                  <a:pt x="583727" y="27738"/>
                </a:cubicBezTo>
                <a:cubicBezTo>
                  <a:pt x="578915" y="86178"/>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6" y="109341"/>
                  <a:pt x="1811510" y="186861"/>
                  <a:pt x="1804267" y="274837"/>
                </a:cubicBezTo>
                <a:lnTo>
                  <a:pt x="1564709" y="3184443"/>
                </a:lnTo>
                <a:cubicBezTo>
                  <a:pt x="1557466" y="3272420"/>
                  <a:pt x="1476268" y="3337536"/>
                  <a:pt x="1383345" y="3329885"/>
                </a:cubicBezTo>
                <a:lnTo>
                  <a:pt x="155653" y="3228805"/>
                </a:lnTo>
                <a:cubicBezTo>
                  <a:pt x="62730" y="3221155"/>
                  <a:pt x="-6725" y="3143635"/>
                  <a:pt x="519" y="3055658"/>
                </a:cubicBezTo>
                <a:lnTo>
                  <a:pt x="240076" y="146052"/>
                </a:lnTo>
                <a:cubicBezTo>
                  <a:pt x="247320" y="58076"/>
                  <a:pt x="328518"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3" name="그림 개체 틀 62">
            <a:extLst>
              <a:ext uri="{FF2B5EF4-FFF2-40B4-BE49-F238E27FC236}">
                <a16:creationId xmlns:a16="http://schemas.microsoft.com/office/drawing/2014/main" id="{A74AD281-0E36-4FA0-B82B-DF7B3007A5D5}"/>
              </a:ext>
            </a:extLst>
          </p:cNvPr>
          <p:cNvSpPr>
            <a:spLocks noGrp="1"/>
          </p:cNvSpPr>
          <p:nvPr>
            <p:ph type="pic" idx="18" hasCustomPrompt="1"/>
          </p:nvPr>
        </p:nvSpPr>
        <p:spPr>
          <a:xfrm>
            <a:off x="9386440" y="1461563"/>
            <a:ext cx="1804784" cy="3330495"/>
          </a:xfrm>
          <a:custGeom>
            <a:avLst/>
            <a:gdLst>
              <a:gd name="connsiteX0" fmla="*/ 421440 w 1804784"/>
              <a:gd name="connsiteY0" fmla="*/ 611 h 3330495"/>
              <a:gd name="connsiteX1" fmla="*/ 570411 w 1804784"/>
              <a:gd name="connsiteY1" fmla="*/ 12876 h 3330495"/>
              <a:gd name="connsiteX2" fmla="*/ 583726 w 1804784"/>
              <a:gd name="connsiteY2" fmla="*/ 27737 h 3330495"/>
              <a:gd name="connsiteX3" fmla="*/ 686761 w 1804784"/>
              <a:gd name="connsiteY3" fmla="*/ 142736 h 3330495"/>
              <a:gd name="connsiteX4" fmla="*/ 1357129 w 1804784"/>
              <a:gd name="connsiteY4" fmla="*/ 197930 h 3330495"/>
              <a:gd name="connsiteX5" fmla="*/ 1477585 w 1804784"/>
              <a:gd name="connsiteY5" fmla="*/ 101332 h 3330495"/>
              <a:gd name="connsiteX6" fmla="*/ 1493152 w 1804784"/>
              <a:gd name="connsiteY6" fmla="*/ 88848 h 3330495"/>
              <a:gd name="connsiteX7" fmla="*/ 1649133 w 1804784"/>
              <a:gd name="connsiteY7" fmla="*/ 101691 h 3330495"/>
              <a:gd name="connsiteX8" fmla="*/ 1804266 w 1804784"/>
              <a:gd name="connsiteY8" fmla="*/ 274837 h 3330495"/>
              <a:gd name="connsiteX9" fmla="*/ 1564709 w 1804784"/>
              <a:gd name="connsiteY9" fmla="*/ 3184443 h 3330495"/>
              <a:gd name="connsiteX10" fmla="*/ 1383345 w 1804784"/>
              <a:gd name="connsiteY10" fmla="*/ 3329885 h 3330495"/>
              <a:gd name="connsiteX11" fmla="*/ 155652 w 1804784"/>
              <a:gd name="connsiteY11" fmla="*/ 3228805 h 3330495"/>
              <a:gd name="connsiteX12" fmla="*/ 519 w 1804784"/>
              <a:gd name="connsiteY12" fmla="*/ 3055658 h 3330495"/>
              <a:gd name="connsiteX13" fmla="*/ 240076 w 1804784"/>
              <a:gd name="connsiteY13" fmla="*/ 146052 h 3330495"/>
              <a:gd name="connsiteX14" fmla="*/ 421440 w 1804784"/>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4" h="3330495">
                <a:moveTo>
                  <a:pt x="421440" y="611"/>
                </a:moveTo>
                <a:lnTo>
                  <a:pt x="570411" y="12876"/>
                </a:lnTo>
                <a:cubicBezTo>
                  <a:pt x="578368" y="13531"/>
                  <a:pt x="584349" y="20171"/>
                  <a:pt x="583726" y="27737"/>
                </a:cubicBezTo>
                <a:cubicBezTo>
                  <a:pt x="578915" y="86179"/>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5" y="109341"/>
                  <a:pt x="1811510" y="186861"/>
                  <a:pt x="1804266" y="274837"/>
                </a:cubicBezTo>
                <a:lnTo>
                  <a:pt x="1564709" y="3184443"/>
                </a:lnTo>
                <a:cubicBezTo>
                  <a:pt x="1557466" y="3272420"/>
                  <a:pt x="1476267" y="3337536"/>
                  <a:pt x="1383345" y="3329885"/>
                </a:cubicBezTo>
                <a:lnTo>
                  <a:pt x="155652" y="3228805"/>
                </a:lnTo>
                <a:cubicBezTo>
                  <a:pt x="62730" y="3221155"/>
                  <a:pt x="-6725" y="3143635"/>
                  <a:pt x="519" y="3055658"/>
                </a:cubicBezTo>
                <a:lnTo>
                  <a:pt x="240076" y="146052"/>
                </a:lnTo>
                <a:cubicBezTo>
                  <a:pt x="247319" y="58076"/>
                  <a:pt x="328517"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A76AB33-70F0-4E71-890D-21782E1A834C}"/>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06E7ADD3-7550-4A68-9BE9-8CB16D2B3640}"/>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F0838-6532-9AF8-9D37-B471AFE8093C}"/>
              </a:ext>
            </a:extLst>
          </p:cNvPr>
          <p:cNvSpPr txBox="1"/>
          <p:nvPr/>
        </p:nvSpPr>
        <p:spPr>
          <a:xfrm>
            <a:off x="7135906" y="4025153"/>
            <a:ext cx="5056094" cy="1446550"/>
          </a:xfrm>
          <a:prstGeom prst="rect">
            <a:avLst/>
          </a:prstGeom>
          <a:noFill/>
        </p:spPr>
        <p:txBody>
          <a:bodyPr wrap="square" rtlCol="0">
            <a:spAutoFit/>
          </a:bodyPr>
          <a:lstStyle/>
          <a:p>
            <a:r>
              <a:rPr lang="es" sz="4400" dirty="0"/>
              <a:t>CHAT </a:t>
            </a:r>
            <a:r>
              <a:rPr lang="en-IN" sz="4400" dirty="0"/>
              <a:t>BOT</a:t>
            </a:r>
            <a:r>
              <a:rPr lang="es" sz="4400" dirty="0"/>
              <a:t> </a:t>
            </a:r>
            <a:br>
              <a:rPr lang="es" sz="4400" dirty="0"/>
            </a:br>
            <a:r>
              <a:rPr lang="es" sz="4400" dirty="0">
                <a:solidFill>
                  <a:schemeClr val="accent3"/>
                </a:solidFill>
              </a:rPr>
              <a:t>USING NLU </a:t>
            </a:r>
            <a:endParaRPr lang="en-IN" sz="4400" dirty="0"/>
          </a:p>
        </p:txBody>
      </p:sp>
    </p:spTree>
    <p:extLst>
      <p:ext uri="{BB962C8B-B14F-4D97-AF65-F5344CB8AC3E}">
        <p14:creationId xmlns:p14="http://schemas.microsoft.com/office/powerpoint/2010/main" val="11184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89570C-75EC-6D88-D0EF-2873CBDA5AF9}"/>
              </a:ext>
            </a:extLst>
          </p:cNvPr>
          <p:cNvPicPr>
            <a:picLocks noChangeAspect="1"/>
          </p:cNvPicPr>
          <p:nvPr/>
        </p:nvPicPr>
        <p:blipFill>
          <a:blip r:embed="rId2"/>
          <a:stretch>
            <a:fillRect/>
          </a:stretch>
        </p:blipFill>
        <p:spPr>
          <a:xfrm>
            <a:off x="2368285" y="2917341"/>
            <a:ext cx="4999153" cy="1603387"/>
          </a:xfrm>
          <a:prstGeom prst="rect">
            <a:avLst/>
          </a:prstGeom>
        </p:spPr>
      </p:pic>
    </p:spTree>
    <p:extLst>
      <p:ext uri="{BB962C8B-B14F-4D97-AF65-F5344CB8AC3E}">
        <p14:creationId xmlns:p14="http://schemas.microsoft.com/office/powerpoint/2010/main" val="3465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AD357-4FCA-333B-F1BE-E3190C91E794}"/>
              </a:ext>
            </a:extLst>
          </p:cNvPr>
          <p:cNvSpPr txBox="1"/>
          <p:nvPr/>
        </p:nvSpPr>
        <p:spPr>
          <a:xfrm>
            <a:off x="143435" y="286871"/>
            <a:ext cx="11689977" cy="523220"/>
          </a:xfrm>
          <a:prstGeom prst="rect">
            <a:avLst/>
          </a:prstGeom>
          <a:noFill/>
        </p:spPr>
        <p:txBody>
          <a:bodyPr wrap="square" rtlCol="0">
            <a:spAutoFit/>
          </a:bodyPr>
          <a:lstStyle/>
          <a:p>
            <a:r>
              <a:rPr lang="en-IN" sz="2800" b="1" u="sng" dirty="0">
                <a:solidFill>
                  <a:schemeClr val="accent4"/>
                </a:solidFill>
              </a:rPr>
              <a:t>NATURAL LANUGAGE UNDERSTANDING (</a:t>
            </a:r>
            <a:r>
              <a:rPr lang="es" sz="2800" b="1" u="sng" dirty="0">
                <a:solidFill>
                  <a:schemeClr val="accent4"/>
                </a:solidFill>
              </a:rPr>
              <a:t>NLU):</a:t>
            </a:r>
            <a:endParaRPr lang="en-IN" sz="2800" u="sng" dirty="0"/>
          </a:p>
        </p:txBody>
      </p:sp>
      <p:sp>
        <p:nvSpPr>
          <p:cNvPr id="3" name="TextBox 2">
            <a:extLst>
              <a:ext uri="{FF2B5EF4-FFF2-40B4-BE49-F238E27FC236}">
                <a16:creationId xmlns:a16="http://schemas.microsoft.com/office/drawing/2014/main" id="{A324C0F0-6793-2074-A438-3E16C1111A69}"/>
              </a:ext>
            </a:extLst>
          </p:cNvPr>
          <p:cNvSpPr txBox="1"/>
          <p:nvPr/>
        </p:nvSpPr>
        <p:spPr>
          <a:xfrm>
            <a:off x="448235" y="1434353"/>
            <a:ext cx="10381130" cy="1938992"/>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Natural language understanding (NLU) is a field of computer science that deals with the interaction between computers and human (natural) languages. It is a subfield of artificial intelligence that deals with the ability of computers to understand and process human language, including speech and text</a:t>
            </a:r>
            <a:endParaRPr lang="en-IN" sz="2400" dirty="0"/>
          </a:p>
        </p:txBody>
      </p:sp>
      <p:sp>
        <p:nvSpPr>
          <p:cNvPr id="5" name="TextBox 4">
            <a:extLst>
              <a:ext uri="{FF2B5EF4-FFF2-40B4-BE49-F238E27FC236}">
                <a16:creationId xmlns:a16="http://schemas.microsoft.com/office/drawing/2014/main" id="{8C0A77B0-6439-C923-951D-57B0186AF20A}"/>
              </a:ext>
            </a:extLst>
          </p:cNvPr>
          <p:cNvSpPr txBox="1"/>
          <p:nvPr/>
        </p:nvSpPr>
        <p:spPr>
          <a:xfrm>
            <a:off x="753035" y="3818965"/>
            <a:ext cx="7189694" cy="1107996"/>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NLU can be used to improve the accuracy of user intent recognition in a number of ways.</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165AB-0319-755E-1D1F-5FF50B751D42}"/>
              </a:ext>
            </a:extLst>
          </p:cNvPr>
          <p:cNvSpPr txBox="1"/>
          <p:nvPr/>
        </p:nvSpPr>
        <p:spPr>
          <a:xfrm>
            <a:off x="179294" y="349624"/>
            <a:ext cx="9914965" cy="1015663"/>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Natural Language Understanding (NLU) is crucial for improving user intent recognition in various applications, including chatbots, virtual assistants, and customer support systems</a:t>
            </a:r>
          </a:p>
        </p:txBody>
      </p:sp>
      <p:sp>
        <p:nvSpPr>
          <p:cNvPr id="4" name="TextBox 3">
            <a:extLst>
              <a:ext uri="{FF2B5EF4-FFF2-40B4-BE49-F238E27FC236}">
                <a16:creationId xmlns:a16="http://schemas.microsoft.com/office/drawing/2014/main" id="{1F246740-B2B7-3B86-2AB4-6D31F83D53AE}"/>
              </a:ext>
            </a:extLst>
          </p:cNvPr>
          <p:cNvSpPr txBox="1"/>
          <p:nvPr/>
        </p:nvSpPr>
        <p:spPr>
          <a:xfrm>
            <a:off x="412376" y="1721224"/>
            <a:ext cx="9314330" cy="707886"/>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t>Identify the key entities in a user's utterance (e.g., the name of a product or service, the location of a store, etc.</a:t>
            </a:r>
          </a:p>
        </p:txBody>
      </p:sp>
      <p:sp>
        <p:nvSpPr>
          <p:cNvPr id="5" name="TextBox 4">
            <a:extLst>
              <a:ext uri="{FF2B5EF4-FFF2-40B4-BE49-F238E27FC236}">
                <a16:creationId xmlns:a16="http://schemas.microsoft.com/office/drawing/2014/main" id="{5CF64E3C-6B94-D083-4CFE-219ACDABB59A}"/>
              </a:ext>
            </a:extLst>
          </p:cNvPr>
          <p:cNvSpPr txBox="1"/>
          <p:nvPr/>
        </p:nvSpPr>
        <p:spPr>
          <a:xfrm>
            <a:off x="466165" y="1963271"/>
            <a:ext cx="3675529" cy="122816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AA3DCF2E-345E-7706-374D-91DECADA90B1}"/>
              </a:ext>
            </a:extLst>
          </p:cNvPr>
          <p:cNvSpPr txBox="1"/>
          <p:nvPr/>
        </p:nvSpPr>
        <p:spPr>
          <a:xfrm>
            <a:off x="618565" y="2115671"/>
            <a:ext cx="3675529" cy="1228164"/>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6A085DF-2A3C-6FFF-7F3E-37F0E436AFB3}"/>
              </a:ext>
            </a:extLst>
          </p:cNvPr>
          <p:cNvSpPr txBox="1"/>
          <p:nvPr/>
        </p:nvSpPr>
        <p:spPr>
          <a:xfrm>
            <a:off x="770965" y="2268071"/>
            <a:ext cx="3675529" cy="1228164"/>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7EB5AD20-82D9-9E62-24C5-DBB68027B003}"/>
              </a:ext>
            </a:extLst>
          </p:cNvPr>
          <p:cNvSpPr txBox="1"/>
          <p:nvPr/>
        </p:nvSpPr>
        <p:spPr>
          <a:xfrm>
            <a:off x="923365" y="2420471"/>
            <a:ext cx="3675529" cy="1228164"/>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A1D91515-450D-B184-A086-4002842CEF99}"/>
              </a:ext>
            </a:extLst>
          </p:cNvPr>
          <p:cNvSpPr txBox="1"/>
          <p:nvPr/>
        </p:nvSpPr>
        <p:spPr>
          <a:xfrm>
            <a:off x="1075765" y="2572871"/>
            <a:ext cx="3675529" cy="1228164"/>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CE6D40E5-11EE-F73C-AC8A-9DDAE6B2C333}"/>
              </a:ext>
            </a:extLst>
          </p:cNvPr>
          <p:cNvSpPr txBox="1"/>
          <p:nvPr/>
        </p:nvSpPr>
        <p:spPr>
          <a:xfrm>
            <a:off x="1228165" y="2725271"/>
            <a:ext cx="3675529" cy="1228164"/>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B8D58C88-75BC-971D-D5E7-98EAE68CD616}"/>
              </a:ext>
            </a:extLst>
          </p:cNvPr>
          <p:cNvSpPr txBox="1"/>
          <p:nvPr/>
        </p:nvSpPr>
        <p:spPr>
          <a:xfrm>
            <a:off x="1380565" y="2877671"/>
            <a:ext cx="3675529" cy="1228164"/>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51957E74-66E4-21BD-FE76-CF17D2FD23D3}"/>
              </a:ext>
            </a:extLst>
          </p:cNvPr>
          <p:cNvSpPr txBox="1"/>
          <p:nvPr/>
        </p:nvSpPr>
        <p:spPr>
          <a:xfrm>
            <a:off x="1532965" y="3030071"/>
            <a:ext cx="3675529" cy="1228164"/>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155B140E-7934-1916-1AC3-C0B7B3B1312C}"/>
              </a:ext>
            </a:extLst>
          </p:cNvPr>
          <p:cNvSpPr txBox="1"/>
          <p:nvPr/>
        </p:nvSpPr>
        <p:spPr>
          <a:xfrm>
            <a:off x="1685365" y="3182471"/>
            <a:ext cx="3675529" cy="1228164"/>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2FA5B382-04C3-FF49-946D-0EB6136DD3C6}"/>
              </a:ext>
            </a:extLst>
          </p:cNvPr>
          <p:cNvSpPr txBox="1"/>
          <p:nvPr/>
        </p:nvSpPr>
        <p:spPr>
          <a:xfrm>
            <a:off x="1990165" y="3487271"/>
            <a:ext cx="3675529" cy="1228164"/>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C466B92B-BBB0-A732-F2EE-D22730B18A27}"/>
              </a:ext>
            </a:extLst>
          </p:cNvPr>
          <p:cNvSpPr txBox="1"/>
          <p:nvPr/>
        </p:nvSpPr>
        <p:spPr>
          <a:xfrm>
            <a:off x="618565" y="2725271"/>
            <a:ext cx="7431743" cy="4308872"/>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t>the relationships between the different entities in a user's </a:t>
            </a:r>
            <a:r>
              <a:rPr lang="en-US" sz="2000" dirty="0" err="1"/>
              <a:t>utteranUnderstandce</a:t>
            </a:r>
            <a:endParaRPr lang="en-US" sz="2000"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US" sz="2000" dirty="0"/>
              <a:t>Identify the sentiment of a user's utterance (e.g., whether they are happy, angry, frustrated, etc.)</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US" sz="2000" dirty="0"/>
              <a:t>Disambiguate between different possible interpretations of a user's utterance</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By using NLU to better understand the meaning of user utterances, conversational AI systems can more accurately identify the user's intent and respond in a way that is more relevant and helpful</a:t>
            </a:r>
            <a:endParaRPr lang="en-US" sz="2400"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19918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A45583-775A-6C05-4B8E-A11B1609E831}"/>
              </a:ext>
            </a:extLst>
          </p:cNvPr>
          <p:cNvSpPr txBox="1"/>
          <p:nvPr/>
        </p:nvSpPr>
        <p:spPr>
          <a:xfrm>
            <a:off x="143435" y="206188"/>
            <a:ext cx="3926541" cy="400110"/>
          </a:xfrm>
          <a:prstGeom prst="rect">
            <a:avLst/>
          </a:prstGeom>
          <a:noFill/>
        </p:spPr>
        <p:txBody>
          <a:bodyPr wrap="square" rtlCol="0">
            <a:spAutoFit/>
          </a:bodyPr>
          <a:lstStyle/>
          <a:p>
            <a:r>
              <a:rPr lang="en-IN" sz="2000" u="sng" dirty="0">
                <a:solidFill>
                  <a:schemeClr val="accent4"/>
                </a:solidFill>
              </a:rPr>
              <a:t>FEATURES</a:t>
            </a:r>
            <a:r>
              <a:rPr lang="en-IN" sz="2000" dirty="0">
                <a:solidFill>
                  <a:schemeClr val="accent4"/>
                </a:solidFill>
              </a:rPr>
              <a:t>:</a:t>
            </a:r>
            <a:endParaRPr lang="en-IN" dirty="0"/>
          </a:p>
        </p:txBody>
      </p:sp>
      <p:sp>
        <p:nvSpPr>
          <p:cNvPr id="3" name="TextBox 2">
            <a:extLst>
              <a:ext uri="{FF2B5EF4-FFF2-40B4-BE49-F238E27FC236}">
                <a16:creationId xmlns:a16="http://schemas.microsoft.com/office/drawing/2014/main" id="{13508B38-7FB7-6A18-030D-296185A376A4}"/>
              </a:ext>
            </a:extLst>
          </p:cNvPr>
          <p:cNvSpPr txBox="1"/>
          <p:nvPr/>
        </p:nvSpPr>
        <p:spPr>
          <a:xfrm>
            <a:off x="394447" y="1030941"/>
            <a:ext cx="7682753"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Identifying key entities:</a:t>
            </a:r>
            <a:r>
              <a:rPr lang="en-US" sz="2400" dirty="0"/>
              <a:t> NLU can be used to identify the key entities in a user's utterance, such as the name of a product or service, the location of a store, or the date and time of an appointment. This information can then be used to better understand the user's intent and respond in a more relevant way. For example, if a user says "I'm looking for a restaurant in San Francisco that serves Italian food," the NLU system can identify the key entities "restaurant," "San Francisco," and "Italian food." This information can then be used to provide the user</a:t>
            </a:r>
            <a:endParaRPr lang="en-IN" sz="2400" dirty="0"/>
          </a:p>
        </p:txBody>
      </p:sp>
      <p:pic>
        <p:nvPicPr>
          <p:cNvPr id="4" name="Picture 3">
            <a:extLst>
              <a:ext uri="{FF2B5EF4-FFF2-40B4-BE49-F238E27FC236}">
                <a16:creationId xmlns:a16="http://schemas.microsoft.com/office/drawing/2014/main" id="{582E5D19-A6AC-717D-2D6A-3DB77912BB29}"/>
              </a:ext>
            </a:extLst>
          </p:cNvPr>
          <p:cNvPicPr>
            <a:picLocks noChangeAspect="1"/>
          </p:cNvPicPr>
          <p:nvPr/>
        </p:nvPicPr>
        <p:blipFill>
          <a:blip r:embed="rId2"/>
          <a:stretch>
            <a:fillRect/>
          </a:stretch>
        </p:blipFill>
        <p:spPr>
          <a:xfrm>
            <a:off x="8226056" y="0"/>
            <a:ext cx="3965944" cy="3030279"/>
          </a:xfrm>
          <a:prstGeom prst="rect">
            <a:avLst/>
          </a:prstGeom>
        </p:spPr>
      </p:pic>
    </p:spTree>
    <p:extLst>
      <p:ext uri="{BB962C8B-B14F-4D97-AF65-F5344CB8AC3E}">
        <p14:creationId xmlns:p14="http://schemas.microsoft.com/office/powerpoint/2010/main" val="340636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FA6924-C8D9-EFDB-0625-6769B2A320DD}"/>
              </a:ext>
            </a:extLst>
          </p:cNvPr>
          <p:cNvSpPr txBox="1"/>
          <p:nvPr/>
        </p:nvSpPr>
        <p:spPr>
          <a:xfrm>
            <a:off x="0" y="89647"/>
            <a:ext cx="8175812" cy="677108"/>
          </a:xfrm>
          <a:prstGeom prst="rect">
            <a:avLst/>
          </a:prstGeom>
          <a:noFill/>
        </p:spPr>
        <p:txBody>
          <a:bodyPr wrap="square" rtlCol="0">
            <a:spAutoFit/>
          </a:bodyPr>
          <a:lstStyle/>
          <a:p>
            <a:r>
              <a:rPr lang="en-US" sz="2000" b="1" u="sng" dirty="0"/>
              <a:t>Understanding relationships between entities:</a:t>
            </a:r>
          </a:p>
          <a:p>
            <a:endParaRPr lang="en-IN" dirty="0"/>
          </a:p>
        </p:txBody>
      </p:sp>
      <p:sp>
        <p:nvSpPr>
          <p:cNvPr id="3" name="TextBox 2">
            <a:extLst>
              <a:ext uri="{FF2B5EF4-FFF2-40B4-BE49-F238E27FC236}">
                <a16:creationId xmlns:a16="http://schemas.microsoft.com/office/drawing/2014/main" id="{47E1B8D0-27DC-EEBC-3E5F-BCF248B37DA7}"/>
              </a:ext>
            </a:extLst>
          </p:cNvPr>
          <p:cNvSpPr txBox="1"/>
          <p:nvPr/>
        </p:nvSpPr>
        <p:spPr>
          <a:xfrm>
            <a:off x="134471" y="1120588"/>
            <a:ext cx="6759388" cy="4154984"/>
          </a:xfrm>
          <a:prstGeom prst="rect">
            <a:avLst/>
          </a:prstGeom>
          <a:noFill/>
        </p:spPr>
        <p:txBody>
          <a:bodyPr wrap="square" rtlCol="0">
            <a:spAutoFit/>
          </a:bodyPr>
          <a:lstStyle/>
          <a:p>
            <a:r>
              <a:rPr lang="en-US" sz="2400" b="1" dirty="0"/>
              <a:t> </a:t>
            </a:r>
            <a:r>
              <a:rPr lang="en-US" sz="2400" dirty="0"/>
              <a:t> NLU can also be used to understand the relationships between the different entities in a user's utterance. For example, if a user says "I'm flying from New York to London on June 10th," the NLU system can understand that the "New York" and "London" are the origin and destination of the flight, and that the "June 10th" is the date of the flight. This information can then be used to provide the user with information about the flight, such as the flight number, departure and arrival times, and gate number.</a:t>
            </a:r>
            <a:endParaRPr lang="en-IN" sz="2400" dirty="0"/>
          </a:p>
        </p:txBody>
      </p:sp>
    </p:spTree>
    <p:extLst>
      <p:ext uri="{BB962C8B-B14F-4D97-AF65-F5344CB8AC3E}">
        <p14:creationId xmlns:p14="http://schemas.microsoft.com/office/powerpoint/2010/main" val="288334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F12F4-97AD-86A8-ACC7-4F853DD4361A}"/>
              </a:ext>
            </a:extLst>
          </p:cNvPr>
          <p:cNvSpPr txBox="1"/>
          <p:nvPr/>
        </p:nvSpPr>
        <p:spPr>
          <a:xfrm>
            <a:off x="89647" y="286871"/>
            <a:ext cx="7879977" cy="4616648"/>
          </a:xfrm>
          <a:prstGeom prst="rect">
            <a:avLst/>
          </a:prstGeom>
          <a:noFill/>
        </p:spPr>
        <p:txBody>
          <a:bodyPr wrap="square" rtlCol="0">
            <a:spAutoFit/>
          </a:bodyPr>
          <a:lstStyle/>
          <a:p>
            <a:r>
              <a:rPr lang="en-US" sz="2000" b="1" u="sng" dirty="0"/>
              <a:t>Disambiguating between different possible interpretations:</a:t>
            </a:r>
            <a:r>
              <a:rPr lang="en-US" sz="2000" u="sng" dirty="0"/>
              <a:t> </a:t>
            </a:r>
          </a:p>
          <a:p>
            <a:endParaRPr lang="en-US" dirty="0"/>
          </a:p>
          <a:p>
            <a:pPr marL="342900" indent="-342900">
              <a:buFont typeface="Wingdings" panose="05000000000000000000" pitchFamily="2" charset="2"/>
              <a:buChar char="Ø"/>
            </a:pPr>
            <a:r>
              <a:rPr lang="en-US" sz="2000" dirty="0"/>
              <a:t>NLU can also be used to disambiguate between different possible interpretations of a user's utterance. For example, if a user says "I'm looking for a bank," the NLU system could understand that they could be referring to a financial institution or to the side of a river. The system could then ask the user to clarify what they mean, or it could provide information about both types of banks.</a:t>
            </a:r>
            <a:endParaRPr lang="en-IN" sz="2000" dirty="0"/>
          </a:p>
          <a:p>
            <a:endParaRPr lang="en-IN" dirty="0"/>
          </a:p>
          <a:p>
            <a:pPr marL="285750" indent="-285750">
              <a:buFont typeface="Wingdings" panose="05000000000000000000" pitchFamily="2" charset="2"/>
              <a:buChar char="Ø"/>
            </a:pPr>
            <a:r>
              <a:rPr lang="en-US" sz="2000" dirty="0"/>
              <a:t>By using NLU to better understand the meaning of user utterances, conversational AI systems can more accurately identify the user's intent and respond in a way that is more relevant and helpful.</a:t>
            </a:r>
            <a:endParaRPr lang="en-IN" sz="2000"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25753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E0993-3B87-CDD4-BA1E-BD5D09D43D9F}"/>
              </a:ext>
            </a:extLst>
          </p:cNvPr>
          <p:cNvSpPr txBox="1"/>
          <p:nvPr/>
        </p:nvSpPr>
        <p:spPr>
          <a:xfrm>
            <a:off x="98612" y="224118"/>
            <a:ext cx="7862047" cy="4462760"/>
          </a:xfrm>
          <a:prstGeom prst="rect">
            <a:avLst/>
          </a:prstGeom>
          <a:noFill/>
        </p:spPr>
        <p:txBody>
          <a:bodyPr wrap="square" rtlCol="0">
            <a:spAutoFit/>
          </a:bodyPr>
          <a:lstStyle/>
          <a:p>
            <a:pPr lvl="0"/>
            <a:r>
              <a:rPr lang="en-IN" sz="2000" b="1" u="sng" dirty="0"/>
              <a:t>Data Collection and Annotation:</a:t>
            </a:r>
          </a:p>
          <a:p>
            <a:pPr lvl="0"/>
            <a:endParaRPr lang="en-IN" sz="2000" b="1" u="sng" dirty="0"/>
          </a:p>
          <a:p>
            <a:pPr marL="139700" lvl="0" indent="0">
              <a:buNone/>
            </a:pPr>
            <a:r>
              <a:rPr lang="en-IN" dirty="0"/>
              <a:t>                  </a:t>
            </a:r>
            <a:r>
              <a:rPr lang="en-IN" sz="2400" dirty="0"/>
              <a:t>Gather a diverse and representative dataset of user queries and corresponding intents.</a:t>
            </a:r>
          </a:p>
          <a:p>
            <a:pPr marL="139700" lvl="0" indent="0">
              <a:buNone/>
            </a:pPr>
            <a:r>
              <a:rPr lang="en-IN" sz="2000" dirty="0"/>
              <a:t>                     Annotate the data with intent labels and, if needed, entity information (such as dates, locations, or product names).</a:t>
            </a:r>
          </a:p>
          <a:p>
            <a:pPr marL="139700" lvl="0" indent="0">
              <a:buNone/>
            </a:pPr>
            <a:endParaRPr lang="en-IN" sz="2000" dirty="0"/>
          </a:p>
          <a:p>
            <a:pPr lvl="0"/>
            <a:r>
              <a:rPr lang="en-IN" sz="2000" b="1" u="sng" dirty="0"/>
              <a:t>Text Preprocessing:</a:t>
            </a:r>
            <a:endParaRPr lang="en-IN" sz="3200" b="1" u="sng" dirty="0"/>
          </a:p>
          <a:p>
            <a:pPr marL="139700" lvl="0" indent="0">
              <a:buNone/>
            </a:pPr>
            <a:r>
              <a:rPr lang="en-IN" sz="3600" b="1" dirty="0"/>
              <a:t>         </a:t>
            </a:r>
            <a:r>
              <a:rPr lang="en-IN" sz="2000" dirty="0"/>
              <a:t>Tokenize user input into words or </a:t>
            </a:r>
            <a:r>
              <a:rPr lang="en-IN" sz="2000" dirty="0" err="1"/>
              <a:t>subword</a:t>
            </a:r>
            <a:r>
              <a:rPr lang="en-IN" sz="2000" dirty="0"/>
              <a:t> tokens.</a:t>
            </a:r>
          </a:p>
          <a:p>
            <a:pPr marL="596900" lvl="1" indent="0" algn="l">
              <a:buNone/>
            </a:pPr>
            <a:r>
              <a:rPr lang="en-IN" sz="2000" dirty="0"/>
              <a:t>       Remove stop words, punctuation, and other noise from the text.</a:t>
            </a:r>
          </a:p>
          <a:p>
            <a:pPr marL="596900" lvl="1" indent="0" algn="l">
              <a:buNone/>
            </a:pPr>
            <a:r>
              <a:rPr lang="en-IN" sz="2000" dirty="0"/>
              <a:t>       Normalize text by converting it to lowercase or applying stemming/lemmatization</a:t>
            </a:r>
            <a:endParaRPr lang="en-IN" sz="2400" dirty="0"/>
          </a:p>
        </p:txBody>
      </p:sp>
    </p:spTree>
    <p:extLst>
      <p:ext uri="{BB962C8B-B14F-4D97-AF65-F5344CB8AC3E}">
        <p14:creationId xmlns:p14="http://schemas.microsoft.com/office/powerpoint/2010/main" val="253705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BF08B-83C7-BBE2-6B62-CBC5D4F87D82}"/>
              </a:ext>
            </a:extLst>
          </p:cNvPr>
          <p:cNvSpPr txBox="1"/>
          <p:nvPr/>
        </p:nvSpPr>
        <p:spPr>
          <a:xfrm>
            <a:off x="89647" y="268941"/>
            <a:ext cx="7799294" cy="5293757"/>
          </a:xfrm>
          <a:prstGeom prst="rect">
            <a:avLst/>
          </a:prstGeom>
          <a:noFill/>
        </p:spPr>
        <p:txBody>
          <a:bodyPr wrap="square" rtlCol="0">
            <a:spAutoFit/>
          </a:bodyPr>
          <a:lstStyle/>
          <a:p>
            <a:r>
              <a:rPr lang="en-US" sz="2000" b="1" u="sng" dirty="0"/>
              <a:t>Model Training</a:t>
            </a:r>
            <a:r>
              <a:rPr lang="en-US" sz="2000" u="sng" dirty="0"/>
              <a:t>: </a:t>
            </a:r>
          </a:p>
          <a:p>
            <a:endParaRPr lang="en-US" sz="2000" u="sng" dirty="0"/>
          </a:p>
          <a:p>
            <a:pPr marL="342900" indent="-342900">
              <a:buFont typeface="Wingdings" panose="05000000000000000000" pitchFamily="2" charset="2"/>
              <a:buChar char="v"/>
            </a:pPr>
            <a:r>
              <a:rPr lang="en-US" sz="2000" dirty="0"/>
              <a:t>The annotated dataset is then used to train an NLU model. There are several machine learning algorithms that can be used for this purpose, including logistic regression, decision trees, and neural networks.</a:t>
            </a:r>
          </a:p>
          <a:p>
            <a:pPr marL="342900" indent="-342900">
              <a:buFont typeface="Wingdings" panose="05000000000000000000" pitchFamily="2" charset="2"/>
              <a:buChar char="v"/>
            </a:pPr>
            <a:endParaRPr lang="en-US" sz="2000" dirty="0"/>
          </a:p>
          <a:p>
            <a:r>
              <a:rPr lang="en-US" sz="2000" b="1" u="sng" dirty="0"/>
              <a:t>Model Evaluation</a:t>
            </a:r>
            <a:r>
              <a:rPr lang="en-US" sz="2000" u="sng" dirty="0"/>
              <a:t>:</a:t>
            </a:r>
          </a:p>
          <a:p>
            <a:pPr marL="342900" indent="-342900">
              <a:buFont typeface="Wingdings" panose="05000000000000000000" pitchFamily="2" charset="2"/>
              <a:buChar char="v"/>
            </a:pPr>
            <a:r>
              <a:rPr lang="en-US" sz="2000" dirty="0"/>
              <a:t>The trained model needs to be evaluated on a separate test dataset to ensure that it is generalizing well to new data.</a:t>
            </a:r>
          </a:p>
          <a:p>
            <a:endParaRPr lang="en-US" sz="2000" dirty="0"/>
          </a:p>
          <a:p>
            <a:r>
              <a:rPr lang="en-US" sz="2000" b="1" u="sng" dirty="0"/>
              <a:t>Model Tuning</a:t>
            </a:r>
            <a:r>
              <a:rPr lang="en-US" sz="2000" u="sng" dirty="0"/>
              <a:t>:</a:t>
            </a:r>
          </a:p>
          <a:p>
            <a:pPr marL="342900" indent="-342900">
              <a:buFont typeface="Wingdings" panose="05000000000000000000" pitchFamily="2" charset="2"/>
              <a:buChar char="v"/>
            </a:pPr>
            <a:r>
              <a:rPr lang="en-US" sz="2000" u="sng" dirty="0"/>
              <a:t> </a:t>
            </a:r>
            <a:r>
              <a:rPr lang="en-US" sz="2000" dirty="0"/>
              <a:t>If the model is not performing well, it may need to be fine-tuned by adjusting hyperparameters or using more advanced techniques such as transfer learning.</a:t>
            </a:r>
          </a:p>
          <a:p>
            <a:pPr marL="342900" indent="-342900">
              <a:buFont typeface="Wingdings" panose="05000000000000000000" pitchFamily="2" charset="2"/>
              <a:buChar char="v"/>
            </a:pPr>
            <a:endParaRPr lang="en-US" sz="2000" dirty="0"/>
          </a:p>
          <a:p>
            <a:endParaRPr lang="en-IN" dirty="0"/>
          </a:p>
        </p:txBody>
      </p:sp>
      <p:pic>
        <p:nvPicPr>
          <p:cNvPr id="3" name="Picture 2">
            <a:extLst>
              <a:ext uri="{FF2B5EF4-FFF2-40B4-BE49-F238E27FC236}">
                <a16:creationId xmlns:a16="http://schemas.microsoft.com/office/drawing/2014/main" id="{9EDFD497-917A-9799-61CD-125A50A5FC37}"/>
              </a:ext>
            </a:extLst>
          </p:cNvPr>
          <p:cNvPicPr>
            <a:picLocks noChangeAspect="1"/>
          </p:cNvPicPr>
          <p:nvPr/>
        </p:nvPicPr>
        <p:blipFill>
          <a:blip r:embed="rId2"/>
          <a:stretch>
            <a:fillRect/>
          </a:stretch>
        </p:blipFill>
        <p:spPr>
          <a:xfrm>
            <a:off x="7888942" y="130510"/>
            <a:ext cx="4094786" cy="3069890"/>
          </a:xfrm>
          <a:prstGeom prst="rect">
            <a:avLst/>
          </a:prstGeom>
        </p:spPr>
      </p:pic>
    </p:spTree>
    <p:extLst>
      <p:ext uri="{BB962C8B-B14F-4D97-AF65-F5344CB8AC3E}">
        <p14:creationId xmlns:p14="http://schemas.microsoft.com/office/powerpoint/2010/main" val="332224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0763F7-BF94-50A2-DE98-9D351D2126FC}"/>
              </a:ext>
            </a:extLst>
          </p:cNvPr>
          <p:cNvSpPr txBox="1"/>
          <p:nvPr/>
        </p:nvSpPr>
        <p:spPr>
          <a:xfrm>
            <a:off x="179294" y="295835"/>
            <a:ext cx="7781365" cy="4647426"/>
          </a:xfrm>
          <a:prstGeom prst="rect">
            <a:avLst/>
          </a:prstGeom>
          <a:noFill/>
        </p:spPr>
        <p:txBody>
          <a:bodyPr wrap="square" rtlCol="0">
            <a:spAutoFit/>
          </a:bodyPr>
          <a:lstStyle/>
          <a:p>
            <a:r>
              <a:rPr lang="en-US" sz="2000" b="1" u="sng" dirty="0"/>
              <a:t>Deployment</a:t>
            </a:r>
            <a:r>
              <a:rPr lang="en-US" sz="2000" u="sng" dirty="0"/>
              <a:t>:</a:t>
            </a:r>
          </a:p>
          <a:p>
            <a:endParaRPr lang="en-US" sz="2000" u="sng" dirty="0"/>
          </a:p>
          <a:p>
            <a:pPr marL="342900" indent="-342900">
              <a:buFont typeface="Wingdings" panose="05000000000000000000" pitchFamily="2" charset="2"/>
              <a:buChar char="v"/>
            </a:pPr>
            <a:r>
              <a:rPr lang="en-US" sz="2000" dirty="0"/>
              <a:t>Once the model is trained and evaluated, it can be deployed in a production environment where it can be used to recognize user intents in real-time.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r>
              <a:rPr lang="en-US" sz="2000" b="1" u="sng" dirty="0"/>
              <a:t>User Testing</a:t>
            </a:r>
            <a:r>
              <a:rPr lang="en-US" sz="2000" u="sng" dirty="0"/>
              <a:t>: </a:t>
            </a:r>
          </a:p>
          <a:p>
            <a:endParaRPr lang="en-US" sz="2000" u="sng" dirty="0"/>
          </a:p>
          <a:p>
            <a:pPr marL="285750" indent="-285750">
              <a:buFont typeface="Wingdings" panose="05000000000000000000" pitchFamily="2" charset="2"/>
              <a:buChar char="v"/>
            </a:pPr>
            <a:r>
              <a:rPr lang="en-US" sz="2000" dirty="0"/>
              <a:t>In addition to automated testing, real user testing and feedback are essential. Conducting usability tests and collecting user feedback can reveal issues that may not be apparent through automated evaluation alone.</a:t>
            </a:r>
          </a:p>
          <a:p>
            <a:endParaRPr lang="en-US" dirty="0"/>
          </a:p>
          <a:p>
            <a:endParaRPr lang="en-IN" dirty="0"/>
          </a:p>
        </p:txBody>
      </p:sp>
      <p:pic>
        <p:nvPicPr>
          <p:cNvPr id="3" name="Picture 2">
            <a:extLst>
              <a:ext uri="{FF2B5EF4-FFF2-40B4-BE49-F238E27FC236}">
                <a16:creationId xmlns:a16="http://schemas.microsoft.com/office/drawing/2014/main" id="{CC01DC12-D606-3733-FD07-841BAFEEC55F}"/>
              </a:ext>
            </a:extLst>
          </p:cNvPr>
          <p:cNvPicPr>
            <a:picLocks noChangeAspect="1"/>
          </p:cNvPicPr>
          <p:nvPr/>
        </p:nvPicPr>
        <p:blipFill>
          <a:blip r:embed="rId2"/>
          <a:stretch>
            <a:fillRect/>
          </a:stretch>
        </p:blipFill>
        <p:spPr>
          <a:xfrm>
            <a:off x="8304027" y="295835"/>
            <a:ext cx="3605101" cy="2013098"/>
          </a:xfrm>
          <a:prstGeom prst="rect">
            <a:avLst/>
          </a:prstGeom>
        </p:spPr>
      </p:pic>
    </p:spTree>
    <p:extLst>
      <p:ext uri="{BB962C8B-B14F-4D97-AF65-F5344CB8AC3E}">
        <p14:creationId xmlns:p14="http://schemas.microsoft.com/office/powerpoint/2010/main" val="1722151671"/>
      </p:ext>
    </p:extLst>
  </p:cSld>
  <p:clrMapOvr>
    <a:masterClrMapping/>
  </p:clrMapOvr>
</p:sld>
</file>

<file path=ppt/theme/theme1.xml><?xml version="1.0" encoding="utf-8"?>
<a:theme xmlns:a="http://schemas.openxmlformats.org/drawingml/2006/main" name="Cover and End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8966</TotalTime>
  <Words>803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S.K. Ashik parvez</cp:lastModifiedBy>
  <cp:revision>87</cp:revision>
  <dcterms:created xsi:type="dcterms:W3CDTF">2020-01-20T05:08:25Z</dcterms:created>
  <dcterms:modified xsi:type="dcterms:W3CDTF">2023-10-10T15:21:11Z</dcterms:modified>
</cp:coreProperties>
</file>