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64" r:id="rId4"/>
    <p:sldId id="258" r:id="rId5"/>
    <p:sldId id="257" r:id="rId6"/>
    <p:sldId id="259" r:id="rId7"/>
    <p:sldId id="260" r:id="rId8"/>
    <p:sldId id="261" r:id="rId9"/>
    <p:sldId id="262" r:id="rId10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1007533" y="0"/>
            <a:ext cx="7934348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8941881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 fontScale="90000"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anchor="b" tIns="0">
            <a:normAutofit/>
          </a:bodyPr>
          <a:lstStyle>
            <a:lvl1pPr algn="r" indent="0" marL="0">
              <a:buNone/>
              <a:defRPr b="0" sz="1800">
                <a:solidFill>
                  <a:schemeClr val="tx1"/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B3A824-1A51-4B26-AD58-A6D8E14F6C04}" type="datetimeFigureOut">
              <a:rPr dirty="0" lang="en-US"/>
              <a:t>11/12/2022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590" name="TextBox 12"/>
          <p:cNvSpPr txBox="1"/>
          <p:nvPr/>
        </p:nvSpPr>
        <p:spPr>
          <a:xfrm>
            <a:off x="2191282" y="3262852"/>
            <a:ext cx="415636" cy="461665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24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24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13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8" name="Rectangle 14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9" name="TextBox 8"/>
          <p:cNvSpPr txBox="1"/>
          <p:nvPr/>
        </p:nvSpPr>
        <p:spPr>
          <a:xfrm>
            <a:off x="2194236" y="641225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57E33E-8B18-4087-B112-809917729534}" type="datetimeFigureOut">
              <a:rPr dirty="0" lang="en-US"/>
              <a:t>11/12/2022</a:t>
            </a:fld>
            <a:endParaRPr dirty="0"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14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1" name="Rectangle 15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FFE419-2371-464F-8239-3959401C3561}" type="datetimeFigureOut">
              <a:rPr dirty="0" lang="en-US"/>
              <a:t>11/12/2022</a:t>
            </a:fld>
            <a:endParaRPr dirty="0"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28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4" name="Rectangle 8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D162C4-EDD9-4389-A98B-B87ECEA2A816}" type="datetimeFigureOut">
              <a:rPr dirty="0" lang="en-US"/>
              <a:t>11/12/2022</a:t>
            </a:fld>
            <a:endParaRPr dirty="0"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00" name="TextBox 6"/>
          <p:cNvSpPr txBox="1"/>
          <p:nvPr/>
        </p:nvSpPr>
        <p:spPr>
          <a:xfrm>
            <a:off x="2194943" y="641225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23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6" name="Rectangle 24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7" name="TextBox 10"/>
          <p:cNvSpPr txBox="1"/>
          <p:nvPr/>
        </p:nvSpPr>
        <p:spPr>
          <a:xfrm>
            <a:off x="2191843" y="2962586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anchor="b" tIns="0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E5059C3-6A89-4494-99FF-5A4D6FFD50EB}" type="datetimeFigureOut">
              <a:rPr dirty="0" lang="en-US"/>
              <a:t>11/12/2022</a:t>
            </a:fld>
            <a:endParaRPr dirty="0"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5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4" name="Rectangle 26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A954B2F-12DE-47F5-8894-472B206D2E1E}" type="datetimeFigureOut">
              <a:rPr dirty="0" lang="en-US"/>
              <a:t>11/12/2022</a:t>
            </a:fld>
            <a:endParaRPr dirty="0"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61" name="TextBox 9"/>
          <p:cNvSpPr txBox="1"/>
          <p:nvPr/>
        </p:nvSpPr>
        <p:spPr>
          <a:xfrm>
            <a:off x="2196172" y="641223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19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3" name="Rectangle 20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4" name="TextBox 11"/>
          <p:cNvSpPr txBox="1"/>
          <p:nvPr/>
        </p:nvSpPr>
        <p:spPr>
          <a:xfrm>
            <a:off x="2193650" y="636424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algn="l" indent="0" marL="0">
              <a:lnSpc>
                <a:spcPct val="100000"/>
              </a:lnSpc>
              <a:buNone/>
              <a:defRPr baseline="0" b="0" cap="none" sz="2200">
                <a:solidFill>
                  <a:schemeClr val="accent6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algn="l" indent="0" marL="0">
              <a:lnSpc>
                <a:spcPct val="100000"/>
              </a:lnSpc>
              <a:buNone/>
              <a:defRPr baseline="0" b="0" cap="none" sz="2200">
                <a:solidFill>
                  <a:schemeClr val="accent6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30E46F-7819-4ACF-B48B-48222C2ACC88}" type="datetimeFigureOut">
              <a:rPr dirty="0" lang="en-US"/>
              <a:t>11/12/2022</a:t>
            </a:fld>
            <a:endParaRPr dirty="0" lang="en-US"/>
          </a:p>
        </p:txBody>
      </p:sp>
      <p:sp>
        <p:nvSpPr>
          <p:cNvPr id="104867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7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2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4" name="Rectangle 13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AF3416-4057-4DAA-829D-4CA07428D088}" type="datetimeFigureOut">
              <a:rPr dirty="0" lang="en-US"/>
              <a:t>11/12/2022</a:t>
            </a:fld>
            <a:endParaRPr dirty="0" lang="en-US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19" name="TextBox 7"/>
          <p:cNvSpPr txBox="1"/>
          <p:nvPr/>
        </p:nvSpPr>
        <p:spPr>
          <a:xfrm>
            <a:off x="2196172" y="641226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11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4" name="Rectangle 12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21D9284-D300-4297-87F7-E791DCC15DB1}" type="datetimeFigureOut">
              <a:rPr dirty="0" lang="en-US"/>
              <a:t>11/12/2022</a:t>
            </a:fld>
            <a:endParaRPr dirty="0" lang="en-US"/>
          </a:p>
        </p:txBody>
      </p:sp>
      <p:sp>
        <p:nvSpPr>
          <p:cNvPr id="104867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24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9" name="Rectangle 25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0" name="TextBox 9"/>
          <p:cNvSpPr txBox="1"/>
          <p:nvPr/>
        </p:nvSpPr>
        <p:spPr>
          <a:xfrm>
            <a:off x="1554154" y="1127550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algn="l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D525BB-DA17-4BA0-B3C8-3AC3ABC827E6}" type="datetimeFigureOut">
              <a:rPr dirty="0" lang="en-US"/>
              <a:t>11/12/2022</a:t>
            </a:fld>
            <a:endParaRPr dirty="0"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18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9" name="Rectangle 19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28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1" name="TextBox 9"/>
          <p:cNvSpPr txBox="1"/>
          <p:nvPr/>
        </p:nvSpPr>
        <p:spPr>
          <a:xfrm>
            <a:off x="1554686" y="1127550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algn="l" indent="0" marL="0">
              <a:buNone/>
              <a:defRPr sz="20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6C4C9A-3960-41CF-A4E9-2A8FB932454B}" type="datetimeFigureOut">
              <a:rPr dirty="0" lang="en-US"/>
              <a:t>11/12/2022</a:t>
            </a:fld>
            <a:endParaRPr dirty="0"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2831794" y="2105202"/>
            <a:ext cx="9360205" cy="4752798"/>
          </a:xfrm>
          <a:prstGeom prst="rect"/>
        </p:spPr>
      </p:pic>
      <p:pic>
        <p:nvPicPr>
          <p:cNvPr id="2097153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3"/>
          <a:stretch>
            <a:fillRect/>
          </a:stretch>
        </p:blipFill>
        <p:spPr>
          <a:xfrm>
            <a:off x="0" y="0"/>
            <a:ext cx="12189867" cy="6858000"/>
          </a:xfrm>
          <a:prstGeom prst="rect"/>
        </p:spPr>
      </p:pic>
      <p:sp>
        <p:nvSpPr>
          <p:cNvPr id="1048576" name="Rectangle 7"/>
          <p:cNvSpPr/>
          <p:nvPr/>
        </p:nvSpPr>
        <p:spPr>
          <a:xfrm>
            <a:off x="0" y="0"/>
            <a:ext cx="964174" cy="6858000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/>
        </p:spPr>
        <p:txBody>
          <a:bodyPr anchor="t" bIns="45720" lIns="91440" rIns="91440" rtlCol="0" tIns="18288" vert="horz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dirty="0" lang="en-US"/>
              <a:t>11/12/2022</a:t>
            </a:fld>
            <a:endParaRPr dirty="0"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/>
        </p:spPr>
        <p:txBody>
          <a:bodyPr anchor="b" bIns="18288" lIns="91440" rIns="91440" rtlCol="0" tIns="45720" vert="horz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dirty="0" lang="en-US"/>
              <a:t>
              </a:t>
            </a:r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/>
        </p:spPr>
        <p:txBody>
          <a:bodyPr anchor="ctr" bIns="45720" lIns="91440" rIns="45720" rtlCol="0" tIns="45720" vert="horz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582" name="Rectangle 56"/>
          <p:cNvSpPr/>
          <p:nvPr/>
        </p:nvSpPr>
        <p:spPr>
          <a:xfrm>
            <a:off x="962042" y="0"/>
            <a:ext cx="45719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 eaLnBrk="1" hangingPunct="1" latinLnBrk="0" rtl="0">
        <a:lnSpc>
          <a:spcPct val="90000"/>
        </a:lnSpc>
        <a:spcBef>
          <a:spcPct val="0"/>
        </a:spcBef>
        <a:buNone/>
        <a:defRPr b="0" cap="none" sz="3400" i="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344488" latinLnBrk="0" marL="344488" rtl="0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338138" latinLnBrk="0" marL="79533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344488" latinLnBrk="0" marL="125888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338138" latinLnBrk="0" marL="170973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344488" latinLnBrk="0" marL="217328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338328" latinLnBrk="0" marL="2642616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338328" latinLnBrk="0" marL="3108960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338328" latinLnBrk="0" marL="3575304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338328" latinLnBrk="0" marL="404164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ctrTitle"/>
          </p:nvPr>
        </p:nvSpPr>
        <p:spPr>
          <a:xfrm>
            <a:off x="1521260" y="2507662"/>
            <a:ext cx="6302229" cy="3552874"/>
          </a:xfrm>
        </p:spPr>
        <p:txBody>
          <a:bodyPr>
            <a:normAutofit/>
          </a:bodyPr>
          <a:p>
            <a:r>
              <a:rPr dirty="0" lang="en-US"/>
              <a:t>Computer Technology (Hardware &amp; Software)</a:t>
            </a:r>
          </a:p>
        </p:txBody>
      </p:sp>
      <p:sp>
        <p:nvSpPr>
          <p:cNvPr id="1048592" name="Subtitle 2"/>
          <p:cNvSpPr>
            <a:spLocks noGrp="1"/>
          </p:cNvSpPr>
          <p:nvPr>
            <p:ph type="subTitle" idx="1"/>
          </p:nvPr>
        </p:nvSpPr>
        <p:spPr>
          <a:xfrm>
            <a:off x="-803765" y="82977"/>
            <a:ext cx="5154099" cy="2219914"/>
          </a:xfrm>
        </p:spPr>
        <p:txBody>
          <a:bodyPr/>
          <a:p>
            <a:r>
              <a:rPr dirty="0" lang="en-US"/>
              <a:t>Team Ninja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"/>
          <p:cNvSpPr>
            <a:spLocks noGrp="1"/>
          </p:cNvSpPr>
          <p:nvPr>
            <p:ph type="title"/>
          </p:nvPr>
        </p:nvSpPr>
        <p:spPr>
          <a:xfrm>
            <a:off x="2116834" y="1610905"/>
            <a:ext cx="7958331" cy="1077229"/>
          </a:xfrm>
        </p:spPr>
        <p:txBody>
          <a:bodyPr>
            <a:normAutofit/>
          </a:bodyPr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gy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1048694" name=""/>
          <p:cNvSpPr txBox="1"/>
          <p:nvPr/>
        </p:nvSpPr>
        <p:spPr>
          <a:xfrm>
            <a:off x="4096000" y="3219450"/>
            <a:ext cx="4000000" cy="1869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.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g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.</a:t>
            </a:r>
            <a:endParaRPr sz="2800" lang="en-US">
              <a:solidFill>
                <a:srgbClr val="FFFFFF"/>
              </a:solidFill>
            </a:endParaRPr>
          </a:p>
          <a:p>
            <a:r>
              <a:rPr sz="2800" lang="en-US">
                <a:solidFill>
                  <a:srgbClr val="FFFFFF"/>
                </a:solidFill>
              </a:rPr>
              <a:t>2</a:t>
            </a:r>
            <a:r>
              <a:rPr sz="2800" lang="en-US">
                <a:solidFill>
                  <a:srgbClr val="FFFFFF"/>
                </a:solidFill>
              </a:rPr>
              <a:t>.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W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y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f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?</a:t>
            </a:r>
            <a:endParaRPr sz="2800" lang="en-US">
              <a:solidFill>
                <a:srgbClr val="FFFFFF"/>
              </a:solidFill>
            </a:endParaRPr>
          </a:p>
          <a:p>
            <a:r>
              <a:rPr sz="2800" lang="en-US">
                <a:solidFill>
                  <a:srgbClr val="FFFFFF"/>
                </a:solidFill>
              </a:rPr>
              <a:t>3</a:t>
            </a:r>
            <a:r>
              <a:rPr sz="2800" lang="en-US">
                <a:solidFill>
                  <a:srgbClr val="FFFFFF"/>
                </a:solidFill>
              </a:rPr>
              <a:t>.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gy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g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f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.</a:t>
            </a:r>
            <a:endParaRPr sz="2800"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I/O Devices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Input </a:t>
            </a:r>
            <a:r>
              <a:rPr dirty="0" lang="en-US" err="1"/>
              <a:t>Ouput</a:t>
            </a:r>
            <a:r>
              <a:rPr dirty="0" lang="en-US"/>
              <a:t> Device </a:t>
            </a:r>
          </a:p>
          <a:p>
            <a:r>
              <a:rPr dirty="0" lang="en-US"/>
              <a:t>I/O : How they work?</a:t>
            </a:r>
          </a:p>
          <a:p>
            <a:r>
              <a:rPr altLang="en-US" lang="en-US"/>
              <a:t>K</a:t>
            </a:r>
            <a:r>
              <a:rPr altLang="en-US" lang="en-US"/>
              <a:t>e</a:t>
            </a:r>
            <a:r>
              <a:rPr altLang="en-US" lang="en-US"/>
              <a:t>y</a:t>
            </a:r>
            <a:r>
              <a:rPr altLang="en-US" lang="en-US"/>
              <a:t>b</a:t>
            </a:r>
            <a:r>
              <a:rPr altLang="en-US" lang="en-US"/>
              <a:t>o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d</a:t>
            </a:r>
            <a:r>
              <a:rPr altLang="en-US" lang="en-US"/>
              <a:t>/</a:t>
            </a:r>
            <a:r>
              <a:rPr altLang="en-US" lang="en-US"/>
              <a:t>S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/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i</a:t>
            </a:r>
            <a:r>
              <a:rPr altLang="en-US" lang="en-US"/>
              <a:t>l</a:t>
            </a:r>
            <a:r>
              <a:rPr altLang="en-US" lang="en-US"/>
              <a:t>s</a:t>
            </a:r>
            <a:endParaRPr altLang="en-US" lang="zh-CN"/>
          </a:p>
          <a:p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y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a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?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Hardware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-457200" marL="457200">
              <a:buFont typeface="+mj-lt"/>
              <a:buAutoNum type="arabicPeriod"/>
            </a:pPr>
            <a:r>
              <a:rPr dirty="0" lang="en-US"/>
              <a:t>How CPU Works</a:t>
            </a:r>
          </a:p>
          <a:p>
            <a:pPr indent="-457200" marL="457200">
              <a:buFont typeface="+mj-lt"/>
              <a:buAutoNum type="arabicPeriod"/>
            </a:pPr>
            <a:r>
              <a:rPr dirty="0" lang="en-US"/>
              <a:t>R</a:t>
            </a:r>
            <a:r>
              <a:rPr dirty="0" lang="en-US"/>
              <a:t>A</a:t>
            </a:r>
            <a:r>
              <a:rPr dirty="0" lang="en-US"/>
              <a:t>M</a:t>
            </a:r>
            <a:r>
              <a:rPr dirty="0" lang="en-US"/>
              <a:t>/</a:t>
            </a:r>
            <a:r>
              <a:rPr dirty="0" lang="en-US"/>
              <a:t>R</a:t>
            </a:r>
            <a:r>
              <a:rPr dirty="0" lang="en-US"/>
              <a:t>O</a:t>
            </a:r>
            <a:r>
              <a:rPr dirty="0" lang="en-US"/>
              <a:t>M</a:t>
            </a:r>
            <a:r>
              <a:rPr dirty="0" lang="en-US"/>
              <a:t> </a:t>
            </a:r>
            <a:r>
              <a:rPr dirty="0" lang="en-US"/>
              <a:t>S</a:t>
            </a:r>
            <a:r>
              <a:rPr dirty="0" lang="en-US"/>
              <a:t>t</a:t>
            </a: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a</a:t>
            </a:r>
            <a:r>
              <a:rPr dirty="0" lang="en-US"/>
              <a:t>g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s</a:t>
            </a:r>
            <a:r>
              <a:rPr dirty="0" lang="en-US"/>
              <a:t>y</a:t>
            </a:r>
            <a:r>
              <a:rPr dirty="0" lang="en-US"/>
              <a:t>s</a:t>
            </a:r>
            <a:r>
              <a:rPr dirty="0" lang="en-US"/>
              <a:t>t</a:t>
            </a:r>
            <a:r>
              <a:rPr dirty="0" lang="en-US"/>
              <a:t>e</a:t>
            </a:r>
            <a:r>
              <a:rPr dirty="0" lang="en-US"/>
              <a:t>m</a:t>
            </a:r>
            <a:endParaRPr altLang="en-US" lang="zh-CN"/>
          </a:p>
          <a:p>
            <a:pPr indent="-457200" marL="457200">
              <a:buFont typeface="+mj-lt"/>
              <a:buAutoNum type="arabicPeriod"/>
            </a:pPr>
            <a:endParaRPr altLang="en-US" lang="zh-CN"/>
          </a:p>
          <a:p>
            <a:pPr indent="-457200" marL="457200">
              <a:buFont typeface="+mj-lt"/>
              <a:buAutoNum type="arabicPeriod"/>
            </a:pP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Software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How Software made?</a:t>
            </a:r>
          </a:p>
          <a:p>
            <a:r>
              <a:rPr dirty="0" lang="en-US"/>
              <a:t>How they work?</a:t>
            </a:r>
          </a:p>
          <a:p>
            <a:r>
              <a:rPr altLang="en-US" lang="en-US"/>
              <a:t>S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t</a:t>
            </a:r>
            <a:r>
              <a:rPr altLang="en-US" lang="en-US"/>
              <a:t>w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i</a:t>
            </a:r>
            <a:r>
              <a:rPr altLang="en-US" lang="en-US"/>
              <a:t>f</a:t>
            </a:r>
            <a:r>
              <a:rPr altLang="en-US" lang="en-US"/>
              <a:t>f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ent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t</a:t>
            </a:r>
            <a:r>
              <a:rPr altLang="en-US" lang="en-US"/>
              <a:t>ecture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.</a:t>
            </a:r>
            <a:endParaRPr altLang="en-US" lang="zh-CN"/>
          </a:p>
          <a:p>
            <a:r>
              <a:rPr altLang="en-US" lang="en-US"/>
              <a:t>V</a:t>
            </a:r>
            <a:r>
              <a:rPr altLang="en-US" lang="en-US"/>
              <a:t>i</a:t>
            </a:r>
            <a:r>
              <a:rPr altLang="en-US" lang="en-US"/>
              <a:t>r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/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i</a:t>
            </a:r>
            <a:r>
              <a:rPr altLang="en-US" lang="en-US"/>
              <a:t>v</a:t>
            </a:r>
            <a:r>
              <a:rPr altLang="en-US" lang="en-US"/>
              <a:t>i</a:t>
            </a:r>
            <a:r>
              <a:rPr altLang="en-US" lang="en-US"/>
              <a:t>r</a:t>
            </a:r>
            <a:r>
              <a:rPr altLang="en-US" lang="en-US"/>
              <a:t>u</a:t>
            </a:r>
            <a:r>
              <a:rPr altLang="en-US" lang="en-US"/>
              <a:t>s</a:t>
            </a:r>
            <a:endParaRPr altLang="en-US" lang="zh-CN"/>
          </a:p>
          <a:p>
            <a:r>
              <a:rPr altLang="en-US" lang="en-US"/>
              <a:t>G</a:t>
            </a:r>
            <a:r>
              <a:rPr altLang="en-US" lang="en-US"/>
              <a:t>U</a:t>
            </a:r>
            <a:r>
              <a:rPr altLang="en-US" lang="en-US"/>
              <a:t>I</a:t>
            </a:r>
            <a:r>
              <a:rPr altLang="en-US" lang="en-US"/>
              <a:t> </a:t>
            </a:r>
            <a:r>
              <a:rPr altLang="en-US" lang="en-US"/>
              <a:t>/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s</a:t>
            </a:r>
            <a:r>
              <a:rPr altLang="en-US" lang="en-US"/>
              <a:t>o</a:t>
            </a:r>
            <a:r>
              <a:rPr altLang="en-US" lang="en-US"/>
              <a:t>l</a:t>
            </a:r>
            <a:r>
              <a:rPr altLang="en-US" lang="en-US"/>
              <a:t>e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</a:t>
            </a:r>
            <a:r>
              <a:rPr dirty="0" lang="en-US"/>
              <a:t>r</a:t>
            </a:r>
            <a:r>
              <a:rPr dirty="0" lang="en-US"/>
              <a:t>t</a:t>
            </a:r>
            <a:r>
              <a:rPr dirty="0" lang="en-US"/>
              <a:t>i</a:t>
            </a:r>
            <a:r>
              <a:rPr dirty="0" lang="en-US"/>
              <a:t>f</a:t>
            </a:r>
            <a:r>
              <a:rPr dirty="0" lang="en-US"/>
              <a:t>i</a:t>
            </a:r>
            <a:r>
              <a:rPr dirty="0" lang="en-US"/>
              <a:t>cial</a:t>
            </a:r>
            <a:r>
              <a:rPr dirty="0" lang="en-US"/>
              <a:t> 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t</a:t>
            </a:r>
            <a:r>
              <a:rPr dirty="0" lang="en-US"/>
              <a:t>e</a:t>
            </a:r>
            <a:r>
              <a:rPr dirty="0" lang="en-US"/>
              <a:t>l</a:t>
            </a:r>
            <a:r>
              <a:rPr dirty="0" lang="en-US"/>
              <a:t>l</a:t>
            </a:r>
            <a:r>
              <a:rPr dirty="0" lang="en-US"/>
              <a:t>igence</a:t>
            </a:r>
            <a:r>
              <a:rPr dirty="0" lang="en-US"/>
              <a:t> </a:t>
            </a:r>
            <a:endParaRPr altLang="en-US" lang="zh-CN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How AI made?</a:t>
            </a:r>
          </a:p>
          <a:p>
            <a:r>
              <a:rPr dirty="0" lang="en-US"/>
              <a:t>Some advanced things.</a:t>
            </a:r>
          </a:p>
          <a:p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g</a:t>
            </a:r>
            <a:r>
              <a:rPr altLang="en-US" lang="en-US"/>
              <a:t>r</a:t>
            </a:r>
            <a:r>
              <a:rPr altLang="en-US" lang="en-US"/>
              <a:t>a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i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I</a:t>
            </a:r>
            <a:endParaRPr altLang="en-US" lang="zh-CN"/>
          </a:p>
          <a:p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p</a:t>
            </a:r>
            <a:r>
              <a:rPr altLang="en-US" lang="en-US"/>
              <a:t> 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n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g</a:t>
            </a:r>
            <a:endParaRPr altLang="en-US" lang="zh-CN"/>
          </a:p>
          <a:p>
            <a:r>
              <a:rPr altLang="en-US" lang="en-US"/>
              <a:t>A</a:t>
            </a:r>
            <a:r>
              <a:rPr altLang="en-US" lang="en-US"/>
              <a:t>I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g</a:t>
            </a:r>
            <a:r>
              <a:rPr altLang="en-US" lang="en-US"/>
              <a:t>u</a:t>
            </a:r>
            <a:r>
              <a:rPr altLang="en-US" lang="en-US"/>
              <a:t>l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L</a:t>
            </a:r>
            <a:r>
              <a:rPr altLang="en-US" lang="en-US"/>
              <a:t>i</a:t>
            </a:r>
            <a:r>
              <a:rPr altLang="en-US" lang="en-US"/>
              <a:t>f</a:t>
            </a:r>
            <a:r>
              <a:rPr altLang="en-US" lang="en-US"/>
              <a:t>e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Computer Technology in Media and every sector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Medical Science</a:t>
            </a:r>
          </a:p>
          <a:p>
            <a:r>
              <a:rPr dirty="0" lang="en-US"/>
              <a:t>Media work</a:t>
            </a:r>
          </a:p>
          <a:p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u</a:t>
            </a:r>
            <a:r>
              <a:rPr altLang="en-US" lang="en-US"/>
              <a:t>d</a:t>
            </a:r>
            <a:r>
              <a:rPr altLang="en-US" lang="en-US"/>
              <a:t>y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p</a:t>
            </a:r>
            <a:r>
              <a:rPr altLang="en-US" lang="en-US"/>
              <a:t>o</a:t>
            </a:r>
            <a:r>
              <a:rPr altLang="en-US" lang="en-US"/>
              <a:t>s</a:t>
            </a:r>
            <a:r>
              <a:rPr altLang="en-US" lang="en-US"/>
              <a:t>e</a:t>
            </a:r>
            <a:endParaRPr altLang="en-US" lang="zh-CN"/>
          </a:p>
          <a:p>
            <a:r>
              <a:rPr altLang="en-US" lang="en-US"/>
              <a:t>W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k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a</a:t>
            </a:r>
            <a:r>
              <a:rPr altLang="en-US" lang="en-US"/>
              <a:t>c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i</a:t>
            </a:r>
            <a:r>
              <a:rPr altLang="en-US" lang="en-US"/>
              <a:t>e</a:t>
            </a:r>
            <a:r>
              <a:rPr altLang="en-US" lang="en-US"/>
              <a:t>s</a:t>
            </a:r>
            <a:endParaRPr altLang="en-US" lang="zh-CN"/>
          </a:p>
          <a:p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p</a:t>
            </a:r>
            <a:r>
              <a:rPr altLang="en-US" lang="en-US"/>
              <a:t>p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g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l</a:t>
            </a:r>
            <a:r>
              <a:rPr altLang="en-US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Conclusion with over all details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How this affect in our life.</a:t>
            </a:r>
          </a:p>
          <a:p>
            <a:r>
              <a:rPr dirty="0" lang="en-US"/>
              <a:t>Positive Sides</a:t>
            </a:r>
          </a:p>
          <a:p>
            <a:r>
              <a:rPr dirty="0" lang="en-US"/>
              <a:t>Thing will be done in Future</a:t>
            </a:r>
            <a:r>
              <a:rPr dirty="0" lang="en-US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adison">
  <a:themeElements>
    <a:clrScheme name="Madison">
      <a:dk1>
        <a:sysClr lastClr="000000" val="windowText"/>
      </a:dk1>
      <a:lt1>
        <a:sysClr lastClr="FFFFFF" val="window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Computer Technology (Hardware &amp; Software)</dc:title>
  <dc:creator>Parvez Hossain Adnan</dc:creator>
  <cp:lastModifiedBy>Parvez Hossain Adnan</cp:lastModifiedBy>
  <dcterms:created xsi:type="dcterms:W3CDTF">2022-11-11T16:11:13Z</dcterms:created>
  <dcterms:modified xsi:type="dcterms:W3CDTF">2022-11-12T04:43:17Z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5e3b958a51de45b7bb0d1d779b5363e1</vt:lpwstr>
  </property>
</Properties>
</file>