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  <p:sldId id="274" r:id="rId18"/>
    <p:sldId id="275" r:id="rId19"/>
    <p:sldId id="260" r:id="rId20"/>
    <p:sldId id="276" r:id="rId21"/>
    <p:sldId id="277" r:id="rId22"/>
    <p:sldId id="278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Produced By : </a:t>
            </a:r>
            <a:r>
              <a:rPr lang="en-US" dirty="0" err="1" smtClean="0"/>
              <a:t>Syful</a:t>
            </a:r>
            <a:r>
              <a:rPr lang="en-US" dirty="0" smtClean="0"/>
              <a:t> 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85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436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60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29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54721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02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81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7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5562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15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19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39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09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3963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64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848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42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61150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02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153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15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67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98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0243" name="Group 1027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0244" name="Rectangle 1028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6" name="Group 1030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0247" name="Rectangle 1031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Rectangle 1032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9" name="Group 103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0250" name="Rectangle 1034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35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2" name="Oval 1036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Oval 1037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Oval 1038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6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38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0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6705600" y="5486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6967538" y="50292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42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767138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0386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4310063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0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0" name="Group 12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1" name="Group 13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4495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6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 of Hanoi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8200" y="39624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581400" y="39624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6248400" y="39624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019175" y="54102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295400" y="4953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300538" y="5486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7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On-screen Show (4:3)</PresentationFormat>
  <Paragraphs>21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Tower of Hanoi</vt:lpstr>
      <vt:lpstr>Introduction</vt:lpstr>
      <vt:lpstr>Rules</vt:lpstr>
      <vt:lpstr>Recursive Solution</vt:lpstr>
      <vt:lpstr>Recursive Solution</vt:lpstr>
      <vt:lpstr>Recursive Solution</vt:lpstr>
      <vt:lpstr>Recursive Solution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Algorithm</vt:lpstr>
      <vt:lpstr>PowerPoint Presentation</vt:lpstr>
      <vt:lpstr>Flow Chart</vt:lpstr>
      <vt:lpstr>Cont.</vt:lpstr>
      <vt:lpstr>PowerPoint Presentation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Syful Islam</dc:creator>
  <cp:lastModifiedBy>Syful Islam</cp:lastModifiedBy>
  <cp:revision>4</cp:revision>
  <dcterms:created xsi:type="dcterms:W3CDTF">2006-08-16T00:00:00Z</dcterms:created>
  <dcterms:modified xsi:type="dcterms:W3CDTF">2016-11-27T06:01:12Z</dcterms:modified>
</cp:coreProperties>
</file>