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0B316-BBF4-43EB-9E5F-4BC91560D304}" type="doc">
      <dgm:prSet loTypeId="urn:microsoft.com/office/officeart/2005/8/layout/vList2" loCatId="list" qsTypeId="urn:microsoft.com/office/officeart/2005/8/quickstyle/simple2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902AC7E6-A8CC-492E-A869-6E134A7ABD3E}">
      <dgm:prSet/>
      <dgm:spPr/>
      <dgm:t>
        <a:bodyPr/>
        <a:lstStyle/>
        <a:p>
          <a:r>
            <a:rPr lang="en-GB"/>
            <a:t>ls</a:t>
          </a:r>
          <a:endParaRPr lang="en-US"/>
        </a:p>
      </dgm:t>
    </dgm:pt>
    <dgm:pt modelId="{CD1C70DA-CD66-4CB7-A53C-60B3A5E5CF6F}" type="parTrans" cxnId="{FB3DF226-4DBF-4280-ADB5-39D6F3CFC5C5}">
      <dgm:prSet/>
      <dgm:spPr/>
      <dgm:t>
        <a:bodyPr/>
        <a:lstStyle/>
        <a:p>
          <a:endParaRPr lang="en-US"/>
        </a:p>
      </dgm:t>
    </dgm:pt>
    <dgm:pt modelId="{B34E4A62-BE2B-423D-B27A-FDD0BDAF0A48}" type="sibTrans" cxnId="{FB3DF226-4DBF-4280-ADB5-39D6F3CFC5C5}">
      <dgm:prSet/>
      <dgm:spPr/>
      <dgm:t>
        <a:bodyPr/>
        <a:lstStyle/>
        <a:p>
          <a:endParaRPr lang="en-US"/>
        </a:p>
      </dgm:t>
    </dgm:pt>
    <dgm:pt modelId="{464B3C5F-6BCD-4E3A-B673-B827855F2508}">
      <dgm:prSet/>
      <dgm:spPr/>
      <dgm:t>
        <a:bodyPr/>
        <a:lstStyle/>
        <a:p>
          <a:r>
            <a:rPr lang="en-GB"/>
            <a:t>git init</a:t>
          </a:r>
          <a:endParaRPr lang="en-US"/>
        </a:p>
      </dgm:t>
    </dgm:pt>
    <dgm:pt modelId="{9A1C2EAF-0F0B-4186-AA26-CC739B22EBB5}" type="parTrans" cxnId="{BC41BEB8-7B8F-4010-AE37-5019F2ABD72A}">
      <dgm:prSet/>
      <dgm:spPr/>
      <dgm:t>
        <a:bodyPr/>
        <a:lstStyle/>
        <a:p>
          <a:endParaRPr lang="en-US"/>
        </a:p>
      </dgm:t>
    </dgm:pt>
    <dgm:pt modelId="{8F2D202E-0BB7-4C8D-9A57-FBA5EA2B7CE2}" type="sibTrans" cxnId="{BC41BEB8-7B8F-4010-AE37-5019F2ABD72A}">
      <dgm:prSet/>
      <dgm:spPr/>
      <dgm:t>
        <a:bodyPr/>
        <a:lstStyle/>
        <a:p>
          <a:endParaRPr lang="en-US"/>
        </a:p>
      </dgm:t>
    </dgm:pt>
    <dgm:pt modelId="{37DB21AF-E547-40E3-9B5D-573CD5DCE32B}">
      <dgm:prSet/>
      <dgm:spPr/>
      <dgm:t>
        <a:bodyPr/>
        <a:lstStyle/>
        <a:p>
          <a:r>
            <a:rPr lang="en-GB"/>
            <a:t>git config user.name ………………..</a:t>
          </a:r>
          <a:endParaRPr lang="en-US"/>
        </a:p>
      </dgm:t>
    </dgm:pt>
    <dgm:pt modelId="{D9DD5C94-2B80-4EC0-ADAD-53A361D70555}" type="parTrans" cxnId="{F6750EDA-E54F-4340-8845-53CDD1A6C3B4}">
      <dgm:prSet/>
      <dgm:spPr/>
      <dgm:t>
        <a:bodyPr/>
        <a:lstStyle/>
        <a:p>
          <a:endParaRPr lang="en-US"/>
        </a:p>
      </dgm:t>
    </dgm:pt>
    <dgm:pt modelId="{5709ACC8-1A96-407B-9C1E-B7044377A627}" type="sibTrans" cxnId="{F6750EDA-E54F-4340-8845-53CDD1A6C3B4}">
      <dgm:prSet/>
      <dgm:spPr/>
      <dgm:t>
        <a:bodyPr/>
        <a:lstStyle/>
        <a:p>
          <a:endParaRPr lang="en-US"/>
        </a:p>
      </dgm:t>
    </dgm:pt>
    <dgm:pt modelId="{A619B5DD-24EE-4CF2-96A3-6DFD3B6EC7D8}">
      <dgm:prSet/>
      <dgm:spPr/>
      <dgm:t>
        <a:bodyPr/>
        <a:lstStyle/>
        <a:p>
          <a:r>
            <a:rPr lang="en-GB"/>
            <a:t>git config user.email…………..</a:t>
          </a:r>
          <a:endParaRPr lang="en-US"/>
        </a:p>
      </dgm:t>
    </dgm:pt>
    <dgm:pt modelId="{BDEAEC27-5D03-4574-B8B6-B135B36E9CAE}" type="parTrans" cxnId="{DD64905F-02EF-4D7A-BF1D-A1161FE09FD1}">
      <dgm:prSet/>
      <dgm:spPr/>
      <dgm:t>
        <a:bodyPr/>
        <a:lstStyle/>
        <a:p>
          <a:endParaRPr lang="en-US"/>
        </a:p>
      </dgm:t>
    </dgm:pt>
    <dgm:pt modelId="{370D61E6-B433-41B8-ACF2-BEBB970874A7}" type="sibTrans" cxnId="{DD64905F-02EF-4D7A-BF1D-A1161FE09FD1}">
      <dgm:prSet/>
      <dgm:spPr/>
      <dgm:t>
        <a:bodyPr/>
        <a:lstStyle/>
        <a:p>
          <a:endParaRPr lang="en-US"/>
        </a:p>
      </dgm:t>
    </dgm:pt>
    <dgm:pt modelId="{FA712FD8-24C5-40D7-90ED-9D41286CB122}" type="pres">
      <dgm:prSet presAssocID="{C410B316-BBF4-43EB-9E5F-4BC91560D304}" presName="linear" presStyleCnt="0">
        <dgm:presLayoutVars>
          <dgm:animLvl val="lvl"/>
          <dgm:resizeHandles val="exact"/>
        </dgm:presLayoutVars>
      </dgm:prSet>
      <dgm:spPr/>
    </dgm:pt>
    <dgm:pt modelId="{91EF4AD6-DCCA-4EBB-9CCB-ED5DEA0849E6}" type="pres">
      <dgm:prSet presAssocID="{902AC7E6-A8CC-492E-A869-6E134A7ABD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E4A5A9-1DD8-4906-A3C6-06343F534656}" type="pres">
      <dgm:prSet presAssocID="{B34E4A62-BE2B-423D-B27A-FDD0BDAF0A48}" presName="spacer" presStyleCnt="0"/>
      <dgm:spPr/>
    </dgm:pt>
    <dgm:pt modelId="{AFEE7116-9040-49F2-AF46-D16B38F4D49B}" type="pres">
      <dgm:prSet presAssocID="{464B3C5F-6BCD-4E3A-B673-B827855F25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8EBFAA-8803-4A65-9EBE-F989F3C05916}" type="pres">
      <dgm:prSet presAssocID="{8F2D202E-0BB7-4C8D-9A57-FBA5EA2B7CE2}" presName="spacer" presStyleCnt="0"/>
      <dgm:spPr/>
    </dgm:pt>
    <dgm:pt modelId="{9C62D865-457C-4CF0-8266-E5D553A71832}" type="pres">
      <dgm:prSet presAssocID="{37DB21AF-E547-40E3-9B5D-573CD5DCE3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9F1E2C-B877-4CDA-A579-D6549684A220}" type="pres">
      <dgm:prSet presAssocID="{5709ACC8-1A96-407B-9C1E-B7044377A627}" presName="spacer" presStyleCnt="0"/>
      <dgm:spPr/>
    </dgm:pt>
    <dgm:pt modelId="{20DE5D56-9D63-41C8-A6FE-F2E5DA0C2EAD}" type="pres">
      <dgm:prSet presAssocID="{A619B5DD-24EE-4CF2-96A3-6DFD3B6EC7D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3DF226-4DBF-4280-ADB5-39D6F3CFC5C5}" srcId="{C410B316-BBF4-43EB-9E5F-4BC91560D304}" destId="{902AC7E6-A8CC-492E-A869-6E134A7ABD3E}" srcOrd="0" destOrd="0" parTransId="{CD1C70DA-CD66-4CB7-A53C-60B3A5E5CF6F}" sibTransId="{B34E4A62-BE2B-423D-B27A-FDD0BDAF0A48}"/>
    <dgm:cxn modelId="{FA53FE3E-2827-4A90-9C38-01CE7EE4CFE0}" type="presOf" srcId="{37DB21AF-E547-40E3-9B5D-573CD5DCE32B}" destId="{9C62D865-457C-4CF0-8266-E5D553A71832}" srcOrd="0" destOrd="0" presId="urn:microsoft.com/office/officeart/2005/8/layout/vList2"/>
    <dgm:cxn modelId="{DD64905F-02EF-4D7A-BF1D-A1161FE09FD1}" srcId="{C410B316-BBF4-43EB-9E5F-4BC91560D304}" destId="{A619B5DD-24EE-4CF2-96A3-6DFD3B6EC7D8}" srcOrd="3" destOrd="0" parTransId="{BDEAEC27-5D03-4574-B8B6-B135B36E9CAE}" sibTransId="{370D61E6-B433-41B8-ACF2-BEBB970874A7}"/>
    <dgm:cxn modelId="{5BCD8C8D-6964-4B5E-8EC3-8291F89C11AB}" type="presOf" srcId="{902AC7E6-A8CC-492E-A869-6E134A7ABD3E}" destId="{91EF4AD6-DCCA-4EBB-9CCB-ED5DEA0849E6}" srcOrd="0" destOrd="0" presId="urn:microsoft.com/office/officeart/2005/8/layout/vList2"/>
    <dgm:cxn modelId="{070ED8B5-1A46-4401-9F87-F65B916FC82B}" type="presOf" srcId="{C410B316-BBF4-43EB-9E5F-4BC91560D304}" destId="{FA712FD8-24C5-40D7-90ED-9D41286CB122}" srcOrd="0" destOrd="0" presId="urn:microsoft.com/office/officeart/2005/8/layout/vList2"/>
    <dgm:cxn modelId="{F1551FB8-64E6-4929-A01B-68C6CBD3DB51}" type="presOf" srcId="{464B3C5F-6BCD-4E3A-B673-B827855F2508}" destId="{AFEE7116-9040-49F2-AF46-D16B38F4D49B}" srcOrd="0" destOrd="0" presId="urn:microsoft.com/office/officeart/2005/8/layout/vList2"/>
    <dgm:cxn modelId="{BC41BEB8-7B8F-4010-AE37-5019F2ABD72A}" srcId="{C410B316-BBF4-43EB-9E5F-4BC91560D304}" destId="{464B3C5F-6BCD-4E3A-B673-B827855F2508}" srcOrd="1" destOrd="0" parTransId="{9A1C2EAF-0F0B-4186-AA26-CC739B22EBB5}" sibTransId="{8F2D202E-0BB7-4C8D-9A57-FBA5EA2B7CE2}"/>
    <dgm:cxn modelId="{B99A62CD-E763-48D2-96F3-6F24272DC900}" type="presOf" srcId="{A619B5DD-24EE-4CF2-96A3-6DFD3B6EC7D8}" destId="{20DE5D56-9D63-41C8-A6FE-F2E5DA0C2EAD}" srcOrd="0" destOrd="0" presId="urn:microsoft.com/office/officeart/2005/8/layout/vList2"/>
    <dgm:cxn modelId="{F6750EDA-E54F-4340-8845-53CDD1A6C3B4}" srcId="{C410B316-BBF4-43EB-9E5F-4BC91560D304}" destId="{37DB21AF-E547-40E3-9B5D-573CD5DCE32B}" srcOrd="2" destOrd="0" parTransId="{D9DD5C94-2B80-4EC0-ADAD-53A361D70555}" sibTransId="{5709ACC8-1A96-407B-9C1E-B7044377A627}"/>
    <dgm:cxn modelId="{CAAFCF3D-8EA6-4763-859F-3782225DB06D}" type="presParOf" srcId="{FA712FD8-24C5-40D7-90ED-9D41286CB122}" destId="{91EF4AD6-DCCA-4EBB-9CCB-ED5DEA0849E6}" srcOrd="0" destOrd="0" presId="urn:microsoft.com/office/officeart/2005/8/layout/vList2"/>
    <dgm:cxn modelId="{40407FA0-950D-4205-BA4D-EB0336D0047D}" type="presParOf" srcId="{FA712FD8-24C5-40D7-90ED-9D41286CB122}" destId="{87E4A5A9-1DD8-4906-A3C6-06343F534656}" srcOrd="1" destOrd="0" presId="urn:microsoft.com/office/officeart/2005/8/layout/vList2"/>
    <dgm:cxn modelId="{7FB79B3E-814E-4EDF-A1EE-8E6FCE27D255}" type="presParOf" srcId="{FA712FD8-24C5-40D7-90ED-9D41286CB122}" destId="{AFEE7116-9040-49F2-AF46-D16B38F4D49B}" srcOrd="2" destOrd="0" presId="urn:microsoft.com/office/officeart/2005/8/layout/vList2"/>
    <dgm:cxn modelId="{9AC80854-7615-4264-ABC8-C5C05ACC091D}" type="presParOf" srcId="{FA712FD8-24C5-40D7-90ED-9D41286CB122}" destId="{AD8EBFAA-8803-4A65-9EBE-F989F3C05916}" srcOrd="3" destOrd="0" presId="urn:microsoft.com/office/officeart/2005/8/layout/vList2"/>
    <dgm:cxn modelId="{06A1C778-164E-4A63-8A9A-13CC491DF2BF}" type="presParOf" srcId="{FA712FD8-24C5-40D7-90ED-9D41286CB122}" destId="{9C62D865-457C-4CF0-8266-E5D553A71832}" srcOrd="4" destOrd="0" presId="urn:microsoft.com/office/officeart/2005/8/layout/vList2"/>
    <dgm:cxn modelId="{4FBA3BEC-E53A-4A9E-8B28-584614A49C23}" type="presParOf" srcId="{FA712FD8-24C5-40D7-90ED-9D41286CB122}" destId="{F39F1E2C-B877-4CDA-A579-D6549684A220}" srcOrd="5" destOrd="0" presId="urn:microsoft.com/office/officeart/2005/8/layout/vList2"/>
    <dgm:cxn modelId="{02B90233-B541-4FA7-BA81-DCDF3FB3047F}" type="presParOf" srcId="{FA712FD8-24C5-40D7-90ED-9D41286CB122}" destId="{20DE5D56-9D63-41C8-A6FE-F2E5DA0C2E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5CF7F-C7F5-4518-BC63-031960AFA77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3A5EED-574E-4AD3-B501-C84787CAFC09}">
      <dgm:prSet/>
      <dgm:spPr/>
      <dgm:t>
        <a:bodyPr/>
        <a:lstStyle/>
        <a:p>
          <a:r>
            <a:rPr lang="en-GB"/>
            <a:t>Dr. Md. Atikur Rahman (PhD)</a:t>
          </a:r>
          <a:endParaRPr lang="en-US"/>
        </a:p>
      </dgm:t>
    </dgm:pt>
    <dgm:pt modelId="{2D9A1B80-49EC-42FA-B97A-07BC1D2FA37F}" type="parTrans" cxnId="{F7D683AC-DD5D-4A68-88EE-957AD16ECA2D}">
      <dgm:prSet/>
      <dgm:spPr/>
      <dgm:t>
        <a:bodyPr/>
        <a:lstStyle/>
        <a:p>
          <a:endParaRPr lang="en-US"/>
        </a:p>
      </dgm:t>
    </dgm:pt>
    <dgm:pt modelId="{BD35CA29-055E-4110-A714-6C380C807325}" type="sibTrans" cxnId="{F7D683AC-DD5D-4A68-88EE-957AD16ECA2D}">
      <dgm:prSet/>
      <dgm:spPr/>
      <dgm:t>
        <a:bodyPr/>
        <a:lstStyle/>
        <a:p>
          <a:endParaRPr lang="en-US"/>
        </a:p>
      </dgm:t>
    </dgm:pt>
    <dgm:pt modelId="{0F65B336-411D-4C20-9E28-845485EB5772}">
      <dgm:prSet/>
      <dgm:spPr/>
      <dgm:t>
        <a:bodyPr/>
        <a:lstStyle/>
        <a:p>
          <a:r>
            <a:rPr lang="en-GB" dirty="0" err="1"/>
            <a:t>Youtube</a:t>
          </a:r>
          <a:endParaRPr lang="en-US" dirty="0"/>
        </a:p>
      </dgm:t>
    </dgm:pt>
    <dgm:pt modelId="{3CB6DA84-4A9E-4008-89CA-A06001286F7D}" type="parTrans" cxnId="{D204F584-E752-442D-B59B-F424A15FE319}">
      <dgm:prSet/>
      <dgm:spPr/>
      <dgm:t>
        <a:bodyPr/>
        <a:lstStyle/>
        <a:p>
          <a:endParaRPr lang="en-US"/>
        </a:p>
      </dgm:t>
    </dgm:pt>
    <dgm:pt modelId="{3104BEDA-AE12-4E74-9139-E15ABAC06EFC}" type="sibTrans" cxnId="{D204F584-E752-442D-B59B-F424A15FE319}">
      <dgm:prSet/>
      <dgm:spPr/>
      <dgm:t>
        <a:bodyPr/>
        <a:lstStyle/>
        <a:p>
          <a:endParaRPr lang="en-US"/>
        </a:p>
      </dgm:t>
    </dgm:pt>
    <dgm:pt modelId="{E37950FB-EAED-4A76-B065-8116D4B081D6}">
      <dgm:prSet/>
      <dgm:spPr/>
      <dgm:t>
        <a:bodyPr/>
        <a:lstStyle/>
        <a:p>
          <a:r>
            <a:rPr lang="en-GB"/>
            <a:t>All of you.</a:t>
          </a:r>
          <a:endParaRPr lang="en-US"/>
        </a:p>
      </dgm:t>
    </dgm:pt>
    <dgm:pt modelId="{A771746C-465C-4733-9C28-FCD61792F1AD}" type="parTrans" cxnId="{64D10662-C257-473A-867F-C7D1E607822D}">
      <dgm:prSet/>
      <dgm:spPr/>
      <dgm:t>
        <a:bodyPr/>
        <a:lstStyle/>
        <a:p>
          <a:endParaRPr lang="en-US"/>
        </a:p>
      </dgm:t>
    </dgm:pt>
    <dgm:pt modelId="{F6B47B71-8F9A-4EF6-86FE-1A47E9D274C9}" type="sibTrans" cxnId="{64D10662-C257-473A-867F-C7D1E607822D}">
      <dgm:prSet/>
      <dgm:spPr/>
      <dgm:t>
        <a:bodyPr/>
        <a:lstStyle/>
        <a:p>
          <a:endParaRPr lang="en-US"/>
        </a:p>
      </dgm:t>
    </dgm:pt>
    <dgm:pt modelId="{25C4824B-4576-4911-8C8A-E0C474457287}">
      <dgm:prSet/>
      <dgm:spPr/>
      <dgm:t>
        <a:bodyPr/>
        <a:lstStyle/>
        <a:p>
          <a:r>
            <a:rPr lang="en-US" dirty="0"/>
            <a:t>Dr. NH </a:t>
          </a:r>
          <a:r>
            <a:rPr lang="en-US" dirty="0" err="1"/>
            <a:t>Mollah</a:t>
          </a:r>
          <a:r>
            <a:rPr lang="en-US" dirty="0"/>
            <a:t> sir</a:t>
          </a:r>
        </a:p>
      </dgm:t>
    </dgm:pt>
    <dgm:pt modelId="{F226CA70-228D-4F4A-9FB2-FDA48982CC39}" type="parTrans" cxnId="{1862512C-3CE2-4EF2-B6C8-564D1B585B3E}">
      <dgm:prSet/>
      <dgm:spPr/>
      <dgm:t>
        <a:bodyPr/>
        <a:lstStyle/>
        <a:p>
          <a:endParaRPr lang="en-US"/>
        </a:p>
      </dgm:t>
    </dgm:pt>
    <dgm:pt modelId="{6DDFD02D-2ACA-45E0-9140-BBA036583D2A}" type="sibTrans" cxnId="{1862512C-3CE2-4EF2-B6C8-564D1B585B3E}">
      <dgm:prSet/>
      <dgm:spPr/>
      <dgm:t>
        <a:bodyPr/>
        <a:lstStyle/>
        <a:p>
          <a:endParaRPr lang="en-US"/>
        </a:p>
      </dgm:t>
    </dgm:pt>
    <dgm:pt modelId="{A121293A-01E5-4D67-A137-B8F179EBE5BE}" type="pres">
      <dgm:prSet presAssocID="{6135CF7F-C7F5-4518-BC63-031960AFA773}" presName="diagram" presStyleCnt="0">
        <dgm:presLayoutVars>
          <dgm:dir/>
          <dgm:resizeHandles val="exact"/>
        </dgm:presLayoutVars>
      </dgm:prSet>
      <dgm:spPr/>
    </dgm:pt>
    <dgm:pt modelId="{0DC29E9F-A5AA-4A59-98D6-3181D81DE774}" type="pres">
      <dgm:prSet presAssocID="{3C3A5EED-574E-4AD3-B501-C84787CAFC09}" presName="node" presStyleLbl="node1" presStyleIdx="0" presStyleCnt="4">
        <dgm:presLayoutVars>
          <dgm:bulletEnabled val="1"/>
        </dgm:presLayoutVars>
      </dgm:prSet>
      <dgm:spPr/>
    </dgm:pt>
    <dgm:pt modelId="{EE658526-5631-4E79-9945-A0264089BE62}" type="pres">
      <dgm:prSet presAssocID="{BD35CA29-055E-4110-A714-6C380C807325}" presName="sibTrans" presStyleCnt="0"/>
      <dgm:spPr/>
    </dgm:pt>
    <dgm:pt modelId="{245AD192-78D0-4D74-B0EB-08E8C3CCB686}" type="pres">
      <dgm:prSet presAssocID="{0F65B336-411D-4C20-9E28-845485EB5772}" presName="node" presStyleLbl="node1" presStyleIdx="1" presStyleCnt="4" custLinFactX="-7492" custLinFactY="16643" custLinFactNeighborX="-100000" custLinFactNeighborY="100000">
        <dgm:presLayoutVars>
          <dgm:bulletEnabled val="1"/>
        </dgm:presLayoutVars>
      </dgm:prSet>
      <dgm:spPr/>
    </dgm:pt>
    <dgm:pt modelId="{CE76C5ED-67E8-4CCA-B9BE-4D37BB5C5F8B}" type="pres">
      <dgm:prSet presAssocID="{3104BEDA-AE12-4E74-9139-E15ABAC06EFC}" presName="sibTrans" presStyleCnt="0"/>
      <dgm:spPr/>
    </dgm:pt>
    <dgm:pt modelId="{581D4098-F1DF-42AE-9250-82EB07571184}" type="pres">
      <dgm:prSet presAssocID="{25C4824B-4576-4911-8C8A-E0C474457287}" presName="node" presStyleLbl="node1" presStyleIdx="2" presStyleCnt="4" custLinFactX="8688" custLinFactY="-16698" custLinFactNeighborX="100000" custLinFactNeighborY="-100000">
        <dgm:presLayoutVars>
          <dgm:bulletEnabled val="1"/>
        </dgm:presLayoutVars>
      </dgm:prSet>
      <dgm:spPr/>
    </dgm:pt>
    <dgm:pt modelId="{18B51BCF-B78B-4B76-A91E-8ADBA82F024E}" type="pres">
      <dgm:prSet presAssocID="{6DDFD02D-2ACA-45E0-9140-BBA036583D2A}" presName="sibTrans" presStyleCnt="0"/>
      <dgm:spPr/>
    </dgm:pt>
    <dgm:pt modelId="{6BCADA61-4F56-4421-A041-87E41A400487}" type="pres">
      <dgm:prSet presAssocID="{E37950FB-EAED-4A76-B065-8116D4B081D6}" presName="node" presStyleLbl="node1" presStyleIdx="3" presStyleCnt="4">
        <dgm:presLayoutVars>
          <dgm:bulletEnabled val="1"/>
        </dgm:presLayoutVars>
      </dgm:prSet>
      <dgm:spPr/>
    </dgm:pt>
  </dgm:ptLst>
  <dgm:cxnLst>
    <dgm:cxn modelId="{D1FFF315-52DC-4699-953C-A9222BEF7B66}" type="presOf" srcId="{3C3A5EED-574E-4AD3-B501-C84787CAFC09}" destId="{0DC29E9F-A5AA-4A59-98D6-3181D81DE774}" srcOrd="0" destOrd="0" presId="urn:microsoft.com/office/officeart/2005/8/layout/default"/>
    <dgm:cxn modelId="{8B852627-B0EE-4B4E-8A0B-D686E08C25D0}" type="presOf" srcId="{6135CF7F-C7F5-4518-BC63-031960AFA773}" destId="{A121293A-01E5-4D67-A137-B8F179EBE5BE}" srcOrd="0" destOrd="0" presId="urn:microsoft.com/office/officeart/2005/8/layout/default"/>
    <dgm:cxn modelId="{1862512C-3CE2-4EF2-B6C8-564D1B585B3E}" srcId="{6135CF7F-C7F5-4518-BC63-031960AFA773}" destId="{25C4824B-4576-4911-8C8A-E0C474457287}" srcOrd="2" destOrd="0" parTransId="{F226CA70-228D-4F4A-9FB2-FDA48982CC39}" sibTransId="{6DDFD02D-2ACA-45E0-9140-BBA036583D2A}"/>
    <dgm:cxn modelId="{64D10662-C257-473A-867F-C7D1E607822D}" srcId="{6135CF7F-C7F5-4518-BC63-031960AFA773}" destId="{E37950FB-EAED-4A76-B065-8116D4B081D6}" srcOrd="3" destOrd="0" parTransId="{A771746C-465C-4733-9C28-FCD61792F1AD}" sibTransId="{F6B47B71-8F9A-4EF6-86FE-1A47E9D274C9}"/>
    <dgm:cxn modelId="{BE412B70-0465-4926-AA70-53F087FF1BBC}" type="presOf" srcId="{25C4824B-4576-4911-8C8A-E0C474457287}" destId="{581D4098-F1DF-42AE-9250-82EB07571184}" srcOrd="0" destOrd="0" presId="urn:microsoft.com/office/officeart/2005/8/layout/default"/>
    <dgm:cxn modelId="{EB3EC772-DDB0-4030-884F-762DC3EDFE4E}" type="presOf" srcId="{E37950FB-EAED-4A76-B065-8116D4B081D6}" destId="{6BCADA61-4F56-4421-A041-87E41A400487}" srcOrd="0" destOrd="0" presId="urn:microsoft.com/office/officeart/2005/8/layout/default"/>
    <dgm:cxn modelId="{D204F584-E752-442D-B59B-F424A15FE319}" srcId="{6135CF7F-C7F5-4518-BC63-031960AFA773}" destId="{0F65B336-411D-4C20-9E28-845485EB5772}" srcOrd="1" destOrd="0" parTransId="{3CB6DA84-4A9E-4008-89CA-A06001286F7D}" sibTransId="{3104BEDA-AE12-4E74-9139-E15ABAC06EFC}"/>
    <dgm:cxn modelId="{5CFCFC89-A979-41AC-9803-9EE241C55E4E}" type="presOf" srcId="{0F65B336-411D-4C20-9E28-845485EB5772}" destId="{245AD192-78D0-4D74-B0EB-08E8C3CCB686}" srcOrd="0" destOrd="0" presId="urn:microsoft.com/office/officeart/2005/8/layout/default"/>
    <dgm:cxn modelId="{F7D683AC-DD5D-4A68-88EE-957AD16ECA2D}" srcId="{6135CF7F-C7F5-4518-BC63-031960AFA773}" destId="{3C3A5EED-574E-4AD3-B501-C84787CAFC09}" srcOrd="0" destOrd="0" parTransId="{2D9A1B80-49EC-42FA-B97A-07BC1D2FA37F}" sibTransId="{BD35CA29-055E-4110-A714-6C380C807325}"/>
    <dgm:cxn modelId="{2AA34007-55F6-46C0-A69A-F5C7C85E47B9}" type="presParOf" srcId="{A121293A-01E5-4D67-A137-B8F179EBE5BE}" destId="{0DC29E9F-A5AA-4A59-98D6-3181D81DE774}" srcOrd="0" destOrd="0" presId="urn:microsoft.com/office/officeart/2005/8/layout/default"/>
    <dgm:cxn modelId="{2B03DFA7-0CB1-4781-BF05-7A756FAFD0EC}" type="presParOf" srcId="{A121293A-01E5-4D67-A137-B8F179EBE5BE}" destId="{EE658526-5631-4E79-9945-A0264089BE62}" srcOrd="1" destOrd="0" presId="urn:microsoft.com/office/officeart/2005/8/layout/default"/>
    <dgm:cxn modelId="{982F4D9D-4F26-4EBD-9406-A5E5A89727D3}" type="presParOf" srcId="{A121293A-01E5-4D67-A137-B8F179EBE5BE}" destId="{245AD192-78D0-4D74-B0EB-08E8C3CCB686}" srcOrd="2" destOrd="0" presId="urn:microsoft.com/office/officeart/2005/8/layout/default"/>
    <dgm:cxn modelId="{8BE3A385-C4EF-4F10-9549-7CABBDC483A8}" type="presParOf" srcId="{A121293A-01E5-4D67-A137-B8F179EBE5BE}" destId="{CE76C5ED-67E8-4CCA-B9BE-4D37BB5C5F8B}" srcOrd="3" destOrd="0" presId="urn:microsoft.com/office/officeart/2005/8/layout/default"/>
    <dgm:cxn modelId="{7ACECB35-7470-46BC-8909-4657AC2DDCE8}" type="presParOf" srcId="{A121293A-01E5-4D67-A137-B8F179EBE5BE}" destId="{581D4098-F1DF-42AE-9250-82EB07571184}" srcOrd="4" destOrd="0" presId="urn:microsoft.com/office/officeart/2005/8/layout/default"/>
    <dgm:cxn modelId="{50C424E8-D5D5-4B2B-8A98-20EEB2C51211}" type="presParOf" srcId="{A121293A-01E5-4D67-A137-B8F179EBE5BE}" destId="{18B51BCF-B78B-4B76-A91E-8ADBA82F024E}" srcOrd="5" destOrd="0" presId="urn:microsoft.com/office/officeart/2005/8/layout/default"/>
    <dgm:cxn modelId="{5680E31A-4C2A-4BF7-805F-D7331FE95D20}" type="presParOf" srcId="{A121293A-01E5-4D67-A137-B8F179EBE5BE}" destId="{6BCADA61-4F56-4421-A041-87E41A40048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F4AD6-DCCA-4EBB-9CCB-ED5DEA0849E6}">
      <dsp:nvSpPr>
        <dsp:cNvPr id="0" name=""/>
        <dsp:cNvSpPr/>
      </dsp:nvSpPr>
      <dsp:spPr>
        <a:xfrm>
          <a:off x="0" y="751710"/>
          <a:ext cx="6628804" cy="79560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ls</a:t>
          </a:r>
          <a:endParaRPr lang="en-US" sz="3400" kern="1200"/>
        </a:p>
      </dsp:txBody>
      <dsp:txXfrm>
        <a:off x="38838" y="790548"/>
        <a:ext cx="6551128" cy="717924"/>
      </dsp:txXfrm>
    </dsp:sp>
    <dsp:sp modelId="{AFEE7116-9040-49F2-AF46-D16B38F4D49B}">
      <dsp:nvSpPr>
        <dsp:cNvPr id="0" name=""/>
        <dsp:cNvSpPr/>
      </dsp:nvSpPr>
      <dsp:spPr>
        <a:xfrm>
          <a:off x="0" y="1645230"/>
          <a:ext cx="6628804" cy="795600"/>
        </a:xfrm>
        <a:prstGeom prst="roundRect">
          <a:avLst/>
        </a:prstGeom>
        <a:solidFill>
          <a:schemeClr val="accent6">
            <a:shade val="50000"/>
            <a:hueOff val="-71394"/>
            <a:satOff val="-6502"/>
            <a:lumOff val="2220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git init</a:t>
          </a:r>
          <a:endParaRPr lang="en-US" sz="3400" kern="1200"/>
        </a:p>
      </dsp:txBody>
      <dsp:txXfrm>
        <a:off x="38838" y="1684068"/>
        <a:ext cx="6551128" cy="717924"/>
      </dsp:txXfrm>
    </dsp:sp>
    <dsp:sp modelId="{9C62D865-457C-4CF0-8266-E5D553A71832}">
      <dsp:nvSpPr>
        <dsp:cNvPr id="0" name=""/>
        <dsp:cNvSpPr/>
      </dsp:nvSpPr>
      <dsp:spPr>
        <a:xfrm>
          <a:off x="0" y="2538750"/>
          <a:ext cx="6628804" cy="795600"/>
        </a:xfrm>
        <a:prstGeom prst="roundRect">
          <a:avLst/>
        </a:prstGeom>
        <a:solidFill>
          <a:schemeClr val="accent6">
            <a:shade val="50000"/>
            <a:hueOff val="-142787"/>
            <a:satOff val="-13004"/>
            <a:lumOff val="4441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git config user.name ………………..</a:t>
          </a:r>
          <a:endParaRPr lang="en-US" sz="3400" kern="1200"/>
        </a:p>
      </dsp:txBody>
      <dsp:txXfrm>
        <a:off x="38838" y="2577588"/>
        <a:ext cx="6551128" cy="717924"/>
      </dsp:txXfrm>
    </dsp:sp>
    <dsp:sp modelId="{20DE5D56-9D63-41C8-A6FE-F2E5DA0C2EAD}">
      <dsp:nvSpPr>
        <dsp:cNvPr id="0" name=""/>
        <dsp:cNvSpPr/>
      </dsp:nvSpPr>
      <dsp:spPr>
        <a:xfrm>
          <a:off x="0" y="3432270"/>
          <a:ext cx="6628804" cy="795600"/>
        </a:xfrm>
        <a:prstGeom prst="roundRect">
          <a:avLst/>
        </a:prstGeom>
        <a:solidFill>
          <a:schemeClr val="accent6">
            <a:shade val="50000"/>
            <a:hueOff val="-71394"/>
            <a:satOff val="-6502"/>
            <a:lumOff val="2220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git config user.email…………..</a:t>
          </a:r>
          <a:endParaRPr lang="en-US" sz="3400" kern="1200"/>
        </a:p>
      </dsp:txBody>
      <dsp:txXfrm>
        <a:off x="38838" y="3471108"/>
        <a:ext cx="6551128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29E9F-A5AA-4A59-98D6-3181D81DE774}">
      <dsp:nvSpPr>
        <dsp:cNvPr id="0" name=""/>
        <dsp:cNvSpPr/>
      </dsp:nvSpPr>
      <dsp:spPr>
        <a:xfrm>
          <a:off x="809" y="438518"/>
          <a:ext cx="3155802" cy="18934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Dr. Md. Atikur Rahman (PhD)</a:t>
          </a:r>
          <a:endParaRPr lang="en-US" sz="3600" kern="1200"/>
        </a:p>
      </dsp:txBody>
      <dsp:txXfrm>
        <a:off x="809" y="438518"/>
        <a:ext cx="3155802" cy="1893481"/>
      </dsp:txXfrm>
    </dsp:sp>
    <dsp:sp modelId="{245AD192-78D0-4D74-B0EB-08E8C3CCB686}">
      <dsp:nvSpPr>
        <dsp:cNvPr id="0" name=""/>
        <dsp:cNvSpPr/>
      </dsp:nvSpPr>
      <dsp:spPr>
        <a:xfrm>
          <a:off x="79956" y="2647132"/>
          <a:ext cx="3155802" cy="18934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Youtube</a:t>
          </a:r>
          <a:endParaRPr lang="en-US" sz="3600" kern="1200" dirty="0"/>
        </a:p>
      </dsp:txBody>
      <dsp:txXfrm>
        <a:off x="79956" y="2647132"/>
        <a:ext cx="3155802" cy="1893481"/>
      </dsp:txXfrm>
    </dsp:sp>
    <dsp:sp modelId="{581D4098-F1DF-42AE-9250-82EB07571184}">
      <dsp:nvSpPr>
        <dsp:cNvPr id="0" name=""/>
        <dsp:cNvSpPr/>
      </dsp:nvSpPr>
      <dsp:spPr>
        <a:xfrm>
          <a:off x="3430788" y="437925"/>
          <a:ext cx="3155802" cy="18934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Dr. NH </a:t>
          </a:r>
          <a:r>
            <a:rPr lang="en-US" sz="3600" kern="1200" dirty="0" err="1"/>
            <a:t>Mollah</a:t>
          </a:r>
          <a:r>
            <a:rPr lang="en-US" sz="3600" kern="1200" dirty="0"/>
            <a:t> sir</a:t>
          </a:r>
        </a:p>
      </dsp:txBody>
      <dsp:txXfrm>
        <a:off x="3430788" y="437925"/>
        <a:ext cx="3155802" cy="1893481"/>
      </dsp:txXfrm>
    </dsp:sp>
    <dsp:sp modelId="{6BCADA61-4F56-4421-A041-87E41A400487}">
      <dsp:nvSpPr>
        <dsp:cNvPr id="0" name=""/>
        <dsp:cNvSpPr/>
      </dsp:nvSpPr>
      <dsp:spPr>
        <a:xfrm>
          <a:off x="3472192" y="2647580"/>
          <a:ext cx="3155802" cy="18934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All of you.</a:t>
          </a:r>
          <a:endParaRPr lang="en-US" sz="3600" kern="1200"/>
        </a:p>
      </dsp:txBody>
      <dsp:txXfrm>
        <a:off x="3472192" y="2647580"/>
        <a:ext cx="3155802" cy="189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81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1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09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78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3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9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0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DCF8-B0FB-4644-BF1F-3FF7A4BBD549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EDE6AA-8629-4F5C-A2D2-53E3A3716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0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289-0112-487A-83FC-2CCA018B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31521"/>
            <a:ext cx="7766936" cy="1561514"/>
          </a:xfrm>
        </p:spPr>
        <p:txBody>
          <a:bodyPr/>
          <a:lstStyle/>
          <a:p>
            <a:pPr algn="ctr"/>
            <a:r>
              <a:rPr lang="en-GB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Pushing &amp; Pulling Data File From GitHub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51835-1517-4B38-A634-99E9319A5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Md. Parvez </a:t>
            </a:r>
            <a:r>
              <a:rPr lang="en-GB" b="1" dirty="0" err="1"/>
              <a:t>Mosharaf</a:t>
            </a:r>
            <a:endParaRPr lang="en-GB" b="1" dirty="0"/>
          </a:p>
          <a:p>
            <a:r>
              <a:rPr lang="en-GB" b="1" dirty="0"/>
              <a:t>Department of Statistics</a:t>
            </a:r>
          </a:p>
          <a:p>
            <a:r>
              <a:rPr lang="en-GB" b="1" dirty="0" err="1"/>
              <a:t>Rajshahi</a:t>
            </a:r>
            <a:r>
              <a:rPr lang="en-GB" b="1" dirty="0"/>
              <a:t>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607D9-FBA0-4DE0-9F4F-DDEDA2F181C2}"/>
              </a:ext>
            </a:extLst>
          </p:cNvPr>
          <p:cNvSpPr txBox="1"/>
          <p:nvPr/>
        </p:nvSpPr>
        <p:spPr>
          <a:xfrm>
            <a:off x="4290649" y="5669280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04-04-2018</a:t>
            </a:r>
          </a:p>
        </p:txBody>
      </p:sp>
    </p:spTree>
    <p:extLst>
      <p:ext uri="{BB962C8B-B14F-4D97-AF65-F5344CB8AC3E}">
        <p14:creationId xmlns:p14="http://schemas.microsoft.com/office/powerpoint/2010/main" val="308521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1061-5551-46C1-83D0-DD699D0F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0388"/>
          </a:xfrm>
        </p:spPr>
        <p:txBody>
          <a:bodyPr/>
          <a:lstStyle/>
          <a:p>
            <a:r>
              <a:rPr lang="en-GB" dirty="0"/>
              <a:t>Adding 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872F-4933-4D28-B5AF-80758338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989"/>
            <a:ext cx="8596668" cy="3348110"/>
          </a:xfrm>
        </p:spPr>
        <p:txBody>
          <a:bodyPr/>
          <a:lstStyle/>
          <a:p>
            <a:r>
              <a:rPr lang="en-GB" sz="2400" dirty="0"/>
              <a:t>Type the following:</a:t>
            </a:r>
          </a:p>
          <a:p>
            <a:endParaRPr lang="en-GB" dirty="0"/>
          </a:p>
          <a:p>
            <a:r>
              <a:rPr lang="en-GB" dirty="0"/>
              <a:t>                           </a:t>
            </a:r>
            <a:r>
              <a:rPr lang="en-GB" sz="3600" dirty="0">
                <a:solidFill>
                  <a:schemeClr val="accent2"/>
                </a:solidFill>
              </a:rPr>
              <a:t>git add . </a:t>
            </a:r>
            <a:r>
              <a:rPr lang="en-GB" sz="3600" dirty="0"/>
              <a:t>  </a:t>
            </a:r>
          </a:p>
          <a:p>
            <a:endParaRPr lang="en-GB" sz="2000" dirty="0"/>
          </a:p>
          <a:p>
            <a:r>
              <a:rPr lang="en-GB" sz="2000" dirty="0"/>
              <a:t>(Here we can also give the file name as </a:t>
            </a:r>
            <a:r>
              <a:rPr lang="en-GB" sz="2000" dirty="0">
                <a:solidFill>
                  <a:schemeClr val="accent2"/>
                </a:solidFill>
              </a:rPr>
              <a:t>“newfile.py”)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6A6D80-0643-45F5-B794-9BB609477EBF}"/>
              </a:ext>
            </a:extLst>
          </p:cNvPr>
          <p:cNvSpPr/>
          <p:nvPr/>
        </p:nvSpPr>
        <p:spPr>
          <a:xfrm>
            <a:off x="2489982" y="2335237"/>
            <a:ext cx="2785403" cy="116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1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69D1-D818-4E73-A1C8-3D176DB2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en-GB" dirty="0"/>
              <a:t>Comment about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632A-27B6-4D4B-A2C3-2C63AC14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8560"/>
            <a:ext cx="8596668" cy="3880773"/>
          </a:xfrm>
        </p:spPr>
        <p:txBody>
          <a:bodyPr/>
          <a:lstStyle/>
          <a:p>
            <a:r>
              <a:rPr lang="en-GB" dirty="0"/>
              <a:t>This is as like as caption or comment about files.</a:t>
            </a:r>
          </a:p>
          <a:p>
            <a:endParaRPr lang="en-GB" dirty="0"/>
          </a:p>
          <a:p>
            <a:r>
              <a:rPr lang="en-GB" sz="2400" dirty="0">
                <a:solidFill>
                  <a:schemeClr val="accent2"/>
                </a:solidFill>
              </a:rPr>
              <a:t>       git commit –m “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This is our new file of Day1</a:t>
            </a:r>
            <a:r>
              <a:rPr lang="en-GB" sz="2400" dirty="0">
                <a:solidFill>
                  <a:schemeClr val="accent2"/>
                </a:solidFill>
              </a:rPr>
              <a:t>”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35C30-925E-4AEC-899E-7685075B985B}"/>
              </a:ext>
            </a:extLst>
          </p:cNvPr>
          <p:cNvSpPr/>
          <p:nvPr/>
        </p:nvSpPr>
        <p:spPr>
          <a:xfrm>
            <a:off x="1645920" y="2433712"/>
            <a:ext cx="623198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1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2CAF-CF19-4972-B43E-8C4A2D61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en-GB" dirty="0"/>
              <a:t>Pushing files to the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9B01-91E9-4275-A5A5-EC32DFA7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1100"/>
            <a:ext cx="8596668" cy="3880773"/>
          </a:xfrm>
        </p:spPr>
        <p:txBody>
          <a:bodyPr/>
          <a:lstStyle/>
          <a:p>
            <a:r>
              <a:rPr lang="en-GB" sz="2400" dirty="0"/>
              <a:t>This means we want to push our new files to the GitHub server </a:t>
            </a:r>
            <a:r>
              <a:rPr lang="en-GB" sz="2400" dirty="0" err="1"/>
              <a:t>i.e</a:t>
            </a:r>
            <a:r>
              <a:rPr lang="en-GB" sz="2400" dirty="0"/>
              <a:t> to the repository as we created before.</a:t>
            </a:r>
          </a:p>
          <a:p>
            <a:endParaRPr lang="en-GB" dirty="0"/>
          </a:p>
          <a:p>
            <a:r>
              <a:rPr lang="en-GB" dirty="0"/>
              <a:t>                    </a:t>
            </a:r>
            <a:r>
              <a:rPr lang="en-GB" sz="2800" dirty="0">
                <a:solidFill>
                  <a:schemeClr val="accent2"/>
                </a:solidFill>
              </a:rPr>
              <a:t>git push origin master</a:t>
            </a:r>
          </a:p>
          <a:p>
            <a:endParaRPr lang="en-GB" sz="2800" dirty="0">
              <a:solidFill>
                <a:schemeClr val="accent2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Then check your repository in GitHub account.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E08E1-F262-4865-8A8F-31F4231636CD}"/>
              </a:ext>
            </a:extLst>
          </p:cNvPr>
          <p:cNvSpPr/>
          <p:nvPr/>
        </p:nvSpPr>
        <p:spPr>
          <a:xfrm>
            <a:off x="2264897" y="3045899"/>
            <a:ext cx="3826412" cy="710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00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E210-DDE1-45E1-888D-9C18D46C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4794"/>
          </a:xfrm>
        </p:spPr>
        <p:txBody>
          <a:bodyPr/>
          <a:lstStyle/>
          <a:p>
            <a:r>
              <a:rPr lang="en-GB" dirty="0"/>
              <a:t>Pulling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E1F1-4D33-4C66-AA48-D0DC2DEE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394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/>
              <a:t>Write on your git bash to change Directory</a:t>
            </a:r>
          </a:p>
          <a:p>
            <a:r>
              <a:rPr lang="en-GB" sz="2400" dirty="0"/>
              <a:t>                       </a:t>
            </a:r>
            <a:r>
              <a:rPr lang="en-GB" sz="2400" dirty="0">
                <a:solidFill>
                  <a:schemeClr val="accent1"/>
                </a:solidFill>
              </a:rPr>
              <a:t>cd /E/folder name/</a:t>
            </a:r>
          </a:p>
          <a:p>
            <a:pPr marL="0" indent="0">
              <a:buNone/>
            </a:pP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/>
              <a:t>For Cloning repository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           git clone http://GitHub.com/parvezkhan12/Git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Then again </a:t>
            </a:r>
            <a:r>
              <a:rPr lang="en-GB" sz="2400" dirty="0">
                <a:solidFill>
                  <a:schemeClr val="accent5"/>
                </a:solidFill>
              </a:rPr>
              <a:t>change directory </a:t>
            </a:r>
            <a:r>
              <a:rPr lang="en-GB" sz="2400" dirty="0">
                <a:solidFill>
                  <a:schemeClr val="tx1"/>
                </a:solidFill>
              </a:rPr>
              <a:t>to the saved repository folder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021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F3CA2-722C-4225-91AD-CD255A18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/>
              <a:t>Other necessary Commands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1645E02-950E-4167-9CCD-2C0E50888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1578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52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EF298-FB0D-40D1-A448-B59F1DA8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382486"/>
            <a:ext cx="4602607" cy="4093028"/>
          </a:xfrm>
        </p:spPr>
        <p:txBody>
          <a:bodyPr anchor="ctr">
            <a:normAutofit/>
          </a:bodyPr>
          <a:lstStyle/>
          <a:p>
            <a:r>
              <a:rPr lang="en-GB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GB" sz="3100" dirty="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E2FEF-75F8-435D-BF37-8CCB488A1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33384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5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2EFF2BA3-89DF-445E-85B9-F785752A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61FF8-E532-4130-AC15-2DB4C4C7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8" y="1167618"/>
            <a:ext cx="5250226" cy="34887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 to all of you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5733-74A9-42F9-A05F-254EDEEF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67" y="4453667"/>
            <a:ext cx="4335468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</a:t>
            </a:r>
            <a:endParaRPr lang="en-US" b="1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2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749-1B15-48C3-A730-C1AD413C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22" y="145366"/>
            <a:ext cx="8596668" cy="740899"/>
          </a:xfrm>
        </p:spPr>
        <p:txBody>
          <a:bodyPr/>
          <a:lstStyle/>
          <a:p>
            <a:r>
              <a:rPr lang="en-GB" dirty="0"/>
              <a:t>Git Bash Download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5024A-674E-4C90-9B92-FC048086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9" y="823523"/>
            <a:ext cx="8491746" cy="5535074"/>
          </a:xfrm>
        </p:spPr>
      </p:pic>
    </p:spTree>
    <p:extLst>
      <p:ext uri="{BB962C8B-B14F-4D97-AF65-F5344CB8AC3E}">
        <p14:creationId xmlns:p14="http://schemas.microsoft.com/office/powerpoint/2010/main" val="334951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AF7-231C-43B2-B872-19FE6434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GB" b="1" u="sng" dirty="0"/>
              <a:t>Step :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B0-696E-4594-B4A5-5D9CCE5C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/>
          </a:bodyPr>
          <a:lstStyle/>
          <a:p>
            <a:r>
              <a:rPr lang="en-GB" sz="2000" dirty="0"/>
              <a:t>Create a GitHub account from </a:t>
            </a:r>
            <a:r>
              <a:rPr lang="en-GB" sz="2000" dirty="0">
                <a:hlinkClick r:id="rId2"/>
              </a:rPr>
              <a:t>www.github.com</a:t>
            </a:r>
            <a:endParaRPr lang="en-GB" sz="20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147C13-7398-4812-AE04-87E51DF48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990738"/>
            <a:ext cx="7990450" cy="474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9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3350-95F9-4F4E-9C84-58398E9F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703"/>
            <a:ext cx="8596668" cy="1320800"/>
          </a:xfrm>
        </p:spPr>
        <p:txBody>
          <a:bodyPr/>
          <a:lstStyle/>
          <a:p>
            <a:r>
              <a:rPr lang="en-GB" b="1" u="sng" dirty="0"/>
              <a:t>Step :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0681-7FD1-45E6-98A6-FAB6C96A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94" y="954036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dirty="0"/>
              <a:t>Go to the account to create a </a:t>
            </a:r>
            <a:r>
              <a:rPr lang="en-GB" sz="2000" dirty="0">
                <a:solidFill>
                  <a:srgbClr val="FF0000"/>
                </a:solidFill>
              </a:rPr>
              <a:t>GitHub repository by clicking on “+”</a:t>
            </a:r>
          </a:p>
          <a:p>
            <a:endParaRPr lang="en-GB" sz="20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E165A9-5AAE-4616-AC71-C0D1865F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34" y="1367683"/>
            <a:ext cx="7784030" cy="54187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8296EF-ED31-48E9-B66E-AC719A3F2270}"/>
              </a:ext>
            </a:extLst>
          </p:cNvPr>
          <p:cNvSpPr/>
          <p:nvPr/>
        </p:nvSpPr>
        <p:spPr>
          <a:xfrm>
            <a:off x="3404380" y="2067951"/>
            <a:ext cx="2194560" cy="16584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3805768-08A3-482B-B59A-D6874754778C}"/>
              </a:ext>
            </a:extLst>
          </p:cNvPr>
          <p:cNvSpPr/>
          <p:nvPr/>
        </p:nvSpPr>
        <p:spPr>
          <a:xfrm rot="18782674">
            <a:off x="1323696" y="457685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9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2A70-DEBA-4086-8260-2730D184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152931"/>
          </a:xfrm>
        </p:spPr>
        <p:txBody>
          <a:bodyPr>
            <a:normAutofit/>
          </a:bodyPr>
          <a:lstStyle/>
          <a:p>
            <a:pPr algn="ctr"/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Pulling Data files from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41A4-AF46-4B07-8E0D-62E746B9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67266"/>
            <a:ext cx="8596668" cy="1874096"/>
          </a:xfrm>
        </p:spPr>
        <p:txBody>
          <a:bodyPr/>
          <a:lstStyle/>
          <a:p>
            <a:pPr marL="0" indent="0" algn="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8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A33B-AB98-4521-B6ED-D7666175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en-GB" b="1" u="sng" dirty="0"/>
              <a:t>Step :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5D76-3CD9-44CC-A8E4-785FDADF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206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dirty="0"/>
              <a:t>Go to the </a:t>
            </a:r>
            <a:r>
              <a:rPr lang="en-GB" sz="2000" dirty="0">
                <a:solidFill>
                  <a:srgbClr val="FF0000"/>
                </a:solidFill>
              </a:rPr>
              <a:t>Git Bash </a:t>
            </a:r>
            <a:r>
              <a:rPr lang="en-GB" sz="2000" dirty="0"/>
              <a:t>command prompt as you installed before.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0B68820-FA6E-47C1-8065-8F7D8BFD0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2082019"/>
            <a:ext cx="7385538" cy="47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9010-56A1-439D-9581-AEBAB77A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en-GB" dirty="0"/>
              <a:t>Follow the instructions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D6CE-5FF7-469B-97E8-91B7EF26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09" y="1575582"/>
            <a:ext cx="8596668" cy="4451226"/>
          </a:xfrm>
        </p:spPr>
        <p:txBody>
          <a:bodyPr>
            <a:normAutofit/>
          </a:bodyPr>
          <a:lstStyle/>
          <a:p>
            <a:r>
              <a:rPr lang="en-GB" sz="2000" dirty="0"/>
              <a:t>Change the default working directory.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Clone</a:t>
            </a:r>
            <a:r>
              <a:rPr lang="en-GB" sz="2000" dirty="0"/>
              <a:t> the repository from GitHub as you mentioned.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Again change working directory to the repository directory</a:t>
            </a:r>
          </a:p>
          <a:p>
            <a:r>
              <a:rPr lang="en-GB" sz="2000" dirty="0"/>
              <a:t>Check the </a:t>
            </a:r>
            <a:r>
              <a:rPr lang="en-GB" sz="2000" b="1" dirty="0">
                <a:solidFill>
                  <a:schemeClr val="tx1"/>
                </a:solidFill>
              </a:rPr>
              <a:t>status</a:t>
            </a:r>
            <a:r>
              <a:rPr lang="en-GB" sz="2000" dirty="0"/>
              <a:t> of your file folder whether any file to be uploaded.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Add</a:t>
            </a:r>
            <a:r>
              <a:rPr lang="en-GB" sz="2000" dirty="0"/>
              <a:t> the file(s) to the origin.(</a:t>
            </a:r>
            <a:r>
              <a:rPr lang="en-GB" sz="2000" dirty="0" err="1"/>
              <a:t>i.e</a:t>
            </a:r>
            <a:r>
              <a:rPr lang="en-GB" sz="2000" dirty="0"/>
              <a:t>  the repository folder)</a:t>
            </a:r>
          </a:p>
          <a:p>
            <a:r>
              <a:rPr lang="en-GB" sz="2000" dirty="0"/>
              <a:t>Make a </a:t>
            </a:r>
            <a:r>
              <a:rPr lang="en-GB" sz="2000" b="1" dirty="0">
                <a:solidFill>
                  <a:schemeClr val="tx1"/>
                </a:solidFill>
              </a:rPr>
              <a:t>comment</a:t>
            </a:r>
            <a:r>
              <a:rPr lang="en-GB" sz="2000" dirty="0"/>
              <a:t> (Caption) about that file.</a:t>
            </a:r>
          </a:p>
          <a:p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Then </a:t>
            </a:r>
            <a:r>
              <a:rPr lang="en-GB" sz="2400" b="1" dirty="0">
                <a:solidFill>
                  <a:srgbClr val="FF0000"/>
                </a:solidFill>
              </a:rPr>
              <a:t>PUSH</a:t>
            </a:r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 the </a:t>
            </a:r>
            <a:r>
              <a:rPr lang="en-GB" sz="2400" b="1" dirty="0">
                <a:solidFill>
                  <a:srgbClr val="FF0000"/>
                </a:solidFill>
              </a:rPr>
              <a:t>ORIGIN</a:t>
            </a:r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 to the </a:t>
            </a:r>
            <a:r>
              <a:rPr lang="en-GB" sz="2400" b="1" dirty="0">
                <a:solidFill>
                  <a:srgbClr val="FF0000"/>
                </a:solidFill>
              </a:rPr>
              <a:t>MASTER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D7988-E616-4AB1-8557-03F308374C7A}"/>
              </a:ext>
            </a:extLst>
          </p:cNvPr>
          <p:cNvSpPr txBox="1"/>
          <p:nvPr/>
        </p:nvSpPr>
        <p:spPr>
          <a:xfrm>
            <a:off x="2703735" y="2715063"/>
            <a:ext cx="3190627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 to say…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251429-2096-445C-AE5A-3272C6C0F512}"/>
              </a:ext>
            </a:extLst>
          </p:cNvPr>
          <p:cNvSpPr/>
          <p:nvPr/>
        </p:nvSpPr>
        <p:spPr>
          <a:xfrm rot="16200000">
            <a:off x="4169391" y="5997526"/>
            <a:ext cx="7439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7CCB8-6D26-478C-85E2-0E1F75A2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06" y="5843652"/>
            <a:ext cx="542591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E33E-F8C9-49A4-90BD-AB9B7329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en-GB" dirty="0"/>
              <a:t>Change Directory and Clone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C4BC-A74C-4499-A3C0-DD7C80F4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041" y="1654152"/>
            <a:ext cx="8596668" cy="3860383"/>
          </a:xfrm>
        </p:spPr>
        <p:txBody>
          <a:bodyPr>
            <a:normAutofit/>
          </a:bodyPr>
          <a:lstStyle/>
          <a:p>
            <a:r>
              <a:rPr lang="en-GB" sz="2400" dirty="0"/>
              <a:t>Write on your git bash to change Directory</a:t>
            </a:r>
          </a:p>
          <a:p>
            <a:r>
              <a:rPr lang="en-GB" sz="2400" dirty="0"/>
              <a:t>                       </a:t>
            </a:r>
            <a:r>
              <a:rPr lang="en-GB" sz="2400" dirty="0">
                <a:solidFill>
                  <a:schemeClr val="accent1"/>
                </a:solidFill>
              </a:rPr>
              <a:t>cd /E/folder name/</a:t>
            </a:r>
          </a:p>
          <a:p>
            <a:pPr marL="0" indent="0">
              <a:buNone/>
            </a:pP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/>
              <a:t>For Cloning repository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           git clone http://GitHub.com/parvezkhan12/Git.git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Then again </a:t>
            </a:r>
            <a:r>
              <a:rPr lang="en-GB" sz="2400" dirty="0">
                <a:solidFill>
                  <a:schemeClr val="accent5"/>
                </a:solidFill>
              </a:rPr>
              <a:t>change directory </a:t>
            </a:r>
            <a:r>
              <a:rPr lang="en-GB" sz="2400" dirty="0">
                <a:solidFill>
                  <a:schemeClr val="tx1"/>
                </a:solidFill>
              </a:rPr>
              <a:t>to the saved repository folder</a:t>
            </a:r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81E1-7C2E-4E1B-9D8B-E1CC5727C8C5}"/>
              </a:ext>
            </a:extLst>
          </p:cNvPr>
          <p:cNvSpPr/>
          <p:nvPr/>
        </p:nvSpPr>
        <p:spPr>
          <a:xfrm>
            <a:off x="3671668" y="2138289"/>
            <a:ext cx="2912012" cy="478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95369-95FB-44EB-A719-885806836BEC}"/>
              </a:ext>
            </a:extLst>
          </p:cNvPr>
          <p:cNvSpPr/>
          <p:nvPr/>
        </p:nvSpPr>
        <p:spPr>
          <a:xfrm>
            <a:off x="2616591" y="3601329"/>
            <a:ext cx="7220118" cy="478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6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6125-C119-42BD-B7B4-45BD30C3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GB" dirty="0"/>
              <a:t>Checking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90CB-91BC-4622-B8DA-2A30F2EF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152"/>
            <a:ext cx="8596668" cy="3880773"/>
          </a:xfrm>
        </p:spPr>
        <p:txBody>
          <a:bodyPr/>
          <a:lstStyle/>
          <a:p>
            <a:r>
              <a:rPr lang="en-GB" sz="2400" dirty="0"/>
              <a:t>Check status of your current folder whether any new file to be uploaded to the origin i.e. to the repository folder in your PC.</a:t>
            </a:r>
          </a:p>
          <a:p>
            <a:r>
              <a:rPr lang="en-GB" sz="2400" dirty="0"/>
              <a:t>To check it, type in Git Bash:</a:t>
            </a:r>
          </a:p>
          <a:p>
            <a:r>
              <a:rPr lang="en-GB" dirty="0"/>
              <a:t>                                    </a:t>
            </a:r>
            <a:r>
              <a:rPr lang="en-GB" sz="3600" dirty="0">
                <a:solidFill>
                  <a:schemeClr val="accent2"/>
                </a:solidFill>
              </a:rPr>
              <a:t>git status</a:t>
            </a:r>
          </a:p>
          <a:p>
            <a:pPr marL="0" indent="0">
              <a:buNone/>
            </a:pPr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If there any new file to upload, it will be showed there.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3A5ED-358E-4EFD-B990-3CDD932548FD}"/>
              </a:ext>
            </a:extLst>
          </p:cNvPr>
          <p:cNvSpPr/>
          <p:nvPr/>
        </p:nvSpPr>
        <p:spPr>
          <a:xfrm>
            <a:off x="3305908" y="3334043"/>
            <a:ext cx="2349304" cy="773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62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432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Pushing &amp; Pulling Data File From GitHub Repository</vt:lpstr>
      <vt:lpstr>Git Bash Download</vt:lpstr>
      <vt:lpstr>Step : 01</vt:lpstr>
      <vt:lpstr>Step : 02</vt:lpstr>
      <vt:lpstr>    Pulling Data files from Repository</vt:lpstr>
      <vt:lpstr>Step : 03</vt:lpstr>
      <vt:lpstr>Follow the instructions below</vt:lpstr>
      <vt:lpstr>Change Directory and Clone repository</vt:lpstr>
      <vt:lpstr>Checking Status</vt:lpstr>
      <vt:lpstr>Adding new files</vt:lpstr>
      <vt:lpstr>Comment about files</vt:lpstr>
      <vt:lpstr>Pushing files to the master</vt:lpstr>
      <vt:lpstr>Pulling repository</vt:lpstr>
      <vt:lpstr>Other necessary Commands</vt:lpstr>
      <vt:lpstr>Acknowledgement </vt:lpstr>
      <vt:lpstr> Thanks to all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File Push &amp; Pull From GitHub Repository</dc:title>
  <dc:creator>this pc</dc:creator>
  <cp:lastModifiedBy>this pc</cp:lastModifiedBy>
  <cp:revision>66</cp:revision>
  <dcterms:created xsi:type="dcterms:W3CDTF">2018-04-03T16:44:13Z</dcterms:created>
  <dcterms:modified xsi:type="dcterms:W3CDTF">2018-04-07T09:20:23Z</dcterms:modified>
</cp:coreProperties>
</file>