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9E26C-CAE2-4E5B-B3FB-B21DDCBDD454}" v="2" dt="2024-04-07T10:11:26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6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PRAVIN KUMAR R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</a:t>
            </a:r>
            <a:r>
              <a:rPr lang="en-IN" sz="1000" dirty="0">
                <a:latin typeface="Arial MT"/>
                <a:cs typeface="Arial MT"/>
              </a:rPr>
              <a:t>073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51DDF-E663-D4EA-739B-2131EAF08E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7976"/>
            <a:ext cx="7391400" cy="4018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61CE4-E4FE-2FF6-F506-ABDA4891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77375"/>
            <a:ext cx="8229600" cy="4231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1170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Aneeta Tejaswini</dc:creator>
  <cp:lastModifiedBy>Aneeta Tejaswini</cp:lastModifiedBy>
  <cp:revision>4</cp:revision>
  <dcterms:created xsi:type="dcterms:W3CDTF">2024-04-07T08:33:41Z</dcterms:created>
  <dcterms:modified xsi:type="dcterms:W3CDTF">2024-04-08T10:02:56Z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