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Old Standard TT"/>
      <p:regular r:id="rId17"/>
      <p:bold r:id="rId18"/>
      <p: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OldStandardTT-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ldStandardTT-italic.fntdata"/><Relationship Id="rId6" Type="http://schemas.openxmlformats.org/officeDocument/2006/relationships/slide" Target="slides/slide1.xml"/><Relationship Id="rId18" Type="http://schemas.openxmlformats.org/officeDocument/2006/relationships/font" Target="fonts/OldStandardT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58ed260b1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58ed260b1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lang="en" sz="900">
                <a:solidFill>
                  <a:schemeClr val="dk1"/>
                </a:solidFill>
              </a:rPr>
              <a:t>J</a:t>
            </a:r>
            <a:r>
              <a:rPr lang="en" sz="900">
                <a:solidFill>
                  <a:schemeClr val="dk1"/>
                </a:solidFill>
              </a:rPr>
              <a:t>ulian Rios Cantu  - 18 Years Old, who have mother died of breast cancer when he is 13, he develop a bra to detect cancer</a:t>
            </a:r>
            <a:endParaRPr sz="900">
              <a:solidFill>
                <a:schemeClr val="dk1"/>
              </a:solidFill>
            </a:endParaRPr>
          </a:p>
          <a:p>
            <a:pPr indent="0" lvl="0" marL="0" rtl="0" algn="l">
              <a:spcBef>
                <a:spcPts val="40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58ed260b16_0_8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58ed260b16_0_8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Wait for final result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c6f90357f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c6f90357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 yet finish</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c6f90357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c6f903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c6f90357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c6f9035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58ed260b16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58ed260b16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c6f90357f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6f90357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58ed260b16_0_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58ed260b16_0_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58ed260b16_0_1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58ed260b16_0_1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c6f90357f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c6f90357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lstStyle>
            <a:lvl1pPr lvl="0" rtl="0">
              <a:spcBef>
                <a:spcPts val="0"/>
              </a:spcBef>
              <a:spcAft>
                <a:spcPts val="0"/>
              </a:spcAft>
              <a:buClr>
                <a:schemeClr val="accent1"/>
              </a:buClr>
              <a:buSzPts val="4200"/>
              <a:buNone/>
              <a:defRPr sz="4200">
                <a:solidFill>
                  <a:schemeClr val="accent1"/>
                </a:solidFill>
              </a:defRPr>
            </a:lvl1pPr>
            <a:lvl2pPr lvl="1" rtl="0">
              <a:spcBef>
                <a:spcPts val="0"/>
              </a:spcBef>
              <a:spcAft>
                <a:spcPts val="0"/>
              </a:spcAft>
              <a:buClr>
                <a:schemeClr val="accent1"/>
              </a:buClr>
              <a:buSzPts val="4200"/>
              <a:buNone/>
              <a:defRPr sz="4200">
                <a:solidFill>
                  <a:schemeClr val="accent1"/>
                </a:solidFill>
              </a:defRPr>
            </a:lvl2pPr>
            <a:lvl3pPr lvl="2" rtl="0">
              <a:spcBef>
                <a:spcPts val="0"/>
              </a:spcBef>
              <a:spcAft>
                <a:spcPts val="0"/>
              </a:spcAft>
              <a:buClr>
                <a:schemeClr val="accent1"/>
              </a:buClr>
              <a:buSzPts val="4200"/>
              <a:buNone/>
              <a:defRPr sz="4200">
                <a:solidFill>
                  <a:schemeClr val="accent1"/>
                </a:solidFill>
              </a:defRPr>
            </a:lvl3pPr>
            <a:lvl4pPr lvl="3" rtl="0">
              <a:spcBef>
                <a:spcPts val="0"/>
              </a:spcBef>
              <a:spcAft>
                <a:spcPts val="0"/>
              </a:spcAft>
              <a:buClr>
                <a:schemeClr val="accent1"/>
              </a:buClr>
              <a:buSzPts val="4200"/>
              <a:buNone/>
              <a:defRPr sz="4200">
                <a:solidFill>
                  <a:schemeClr val="accent1"/>
                </a:solidFill>
              </a:defRPr>
            </a:lvl4pPr>
            <a:lvl5pPr lvl="4" rtl="0">
              <a:spcBef>
                <a:spcPts val="0"/>
              </a:spcBef>
              <a:spcAft>
                <a:spcPts val="0"/>
              </a:spcAft>
              <a:buClr>
                <a:schemeClr val="accent1"/>
              </a:buClr>
              <a:buSzPts val="4200"/>
              <a:buNone/>
              <a:defRPr sz="4200">
                <a:solidFill>
                  <a:schemeClr val="accent1"/>
                </a:solidFill>
              </a:defRPr>
            </a:lvl5pPr>
            <a:lvl6pPr lvl="5" rtl="0">
              <a:spcBef>
                <a:spcPts val="0"/>
              </a:spcBef>
              <a:spcAft>
                <a:spcPts val="0"/>
              </a:spcAft>
              <a:buClr>
                <a:schemeClr val="accent1"/>
              </a:buClr>
              <a:buSzPts val="4200"/>
              <a:buNone/>
              <a:defRPr sz="4200">
                <a:solidFill>
                  <a:schemeClr val="accent1"/>
                </a:solidFill>
              </a:defRPr>
            </a:lvl6pPr>
            <a:lvl7pPr lvl="6" rtl="0">
              <a:spcBef>
                <a:spcPts val="0"/>
              </a:spcBef>
              <a:spcAft>
                <a:spcPts val="0"/>
              </a:spcAft>
              <a:buClr>
                <a:schemeClr val="accent1"/>
              </a:buClr>
              <a:buSzPts val="4200"/>
              <a:buNone/>
              <a:defRPr sz="4200">
                <a:solidFill>
                  <a:schemeClr val="accent1"/>
                </a:solidFill>
              </a:defRPr>
            </a:lvl7pPr>
            <a:lvl8pPr lvl="7" rtl="0">
              <a:spcBef>
                <a:spcPts val="0"/>
              </a:spcBef>
              <a:spcAft>
                <a:spcPts val="0"/>
              </a:spcAft>
              <a:buClr>
                <a:schemeClr val="accent1"/>
              </a:buClr>
              <a:buSzPts val="4200"/>
              <a:buNone/>
              <a:defRPr sz="4200">
                <a:solidFill>
                  <a:schemeClr val="accent1"/>
                </a:solidFill>
              </a:defRPr>
            </a:lvl8pPr>
            <a:lvl9pPr lvl="8" rtl="0">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lstStyle>
            <a:lvl1pPr lvl="0" rtl="0">
              <a:lnSpc>
                <a:spcPct val="100000"/>
              </a:lnSpc>
              <a:spcBef>
                <a:spcPts val="0"/>
              </a:spcBef>
              <a:spcAft>
                <a:spcPts val="0"/>
              </a:spcAft>
              <a:buClr>
                <a:schemeClr val="accent2"/>
              </a:buClr>
              <a:buSzPts val="2400"/>
              <a:buNone/>
              <a:defRPr sz="2400">
                <a:solidFill>
                  <a:schemeClr val="accent2"/>
                </a:solidFill>
              </a:defRPr>
            </a:lvl1pPr>
            <a:lvl2pPr lvl="1" rtl="0">
              <a:lnSpc>
                <a:spcPct val="100000"/>
              </a:lnSpc>
              <a:spcBef>
                <a:spcPts val="0"/>
              </a:spcBef>
              <a:spcAft>
                <a:spcPts val="0"/>
              </a:spcAft>
              <a:buClr>
                <a:schemeClr val="accent2"/>
              </a:buClr>
              <a:buSzPts val="2400"/>
              <a:buNone/>
              <a:defRPr sz="2400">
                <a:solidFill>
                  <a:schemeClr val="accent2"/>
                </a:solidFill>
              </a:defRPr>
            </a:lvl2pPr>
            <a:lvl3pPr lvl="2" rtl="0">
              <a:lnSpc>
                <a:spcPct val="100000"/>
              </a:lnSpc>
              <a:spcBef>
                <a:spcPts val="0"/>
              </a:spcBef>
              <a:spcAft>
                <a:spcPts val="0"/>
              </a:spcAft>
              <a:buClr>
                <a:schemeClr val="accent2"/>
              </a:buClr>
              <a:buSzPts val="2400"/>
              <a:buNone/>
              <a:defRPr sz="2400">
                <a:solidFill>
                  <a:schemeClr val="accent2"/>
                </a:solidFill>
              </a:defRPr>
            </a:lvl3pPr>
            <a:lvl4pPr lvl="3" rtl="0">
              <a:lnSpc>
                <a:spcPct val="100000"/>
              </a:lnSpc>
              <a:spcBef>
                <a:spcPts val="0"/>
              </a:spcBef>
              <a:spcAft>
                <a:spcPts val="0"/>
              </a:spcAft>
              <a:buClr>
                <a:schemeClr val="accent2"/>
              </a:buClr>
              <a:buSzPts val="2400"/>
              <a:buNone/>
              <a:defRPr sz="2400">
                <a:solidFill>
                  <a:schemeClr val="accent2"/>
                </a:solidFill>
              </a:defRPr>
            </a:lvl4pPr>
            <a:lvl5pPr lvl="4" rtl="0">
              <a:lnSpc>
                <a:spcPct val="100000"/>
              </a:lnSpc>
              <a:spcBef>
                <a:spcPts val="0"/>
              </a:spcBef>
              <a:spcAft>
                <a:spcPts val="0"/>
              </a:spcAft>
              <a:buClr>
                <a:schemeClr val="accent2"/>
              </a:buClr>
              <a:buSzPts val="2400"/>
              <a:buNone/>
              <a:defRPr sz="2400">
                <a:solidFill>
                  <a:schemeClr val="accent2"/>
                </a:solidFill>
              </a:defRPr>
            </a:lvl5pPr>
            <a:lvl6pPr lvl="5" rtl="0">
              <a:lnSpc>
                <a:spcPct val="100000"/>
              </a:lnSpc>
              <a:spcBef>
                <a:spcPts val="0"/>
              </a:spcBef>
              <a:spcAft>
                <a:spcPts val="0"/>
              </a:spcAft>
              <a:buClr>
                <a:schemeClr val="accent2"/>
              </a:buClr>
              <a:buSzPts val="2400"/>
              <a:buNone/>
              <a:defRPr sz="2400">
                <a:solidFill>
                  <a:schemeClr val="accent2"/>
                </a:solidFill>
              </a:defRPr>
            </a:lvl6pPr>
            <a:lvl7pPr lvl="6" rtl="0">
              <a:lnSpc>
                <a:spcPct val="100000"/>
              </a:lnSpc>
              <a:spcBef>
                <a:spcPts val="0"/>
              </a:spcBef>
              <a:spcAft>
                <a:spcPts val="0"/>
              </a:spcAft>
              <a:buClr>
                <a:schemeClr val="accent2"/>
              </a:buClr>
              <a:buSzPts val="2400"/>
              <a:buNone/>
              <a:defRPr sz="2400">
                <a:solidFill>
                  <a:schemeClr val="accent2"/>
                </a:solidFill>
              </a:defRPr>
            </a:lvl7pPr>
            <a:lvl8pPr lvl="7" rtl="0">
              <a:lnSpc>
                <a:spcPct val="100000"/>
              </a:lnSpc>
              <a:spcBef>
                <a:spcPts val="0"/>
              </a:spcBef>
              <a:spcAft>
                <a:spcPts val="0"/>
              </a:spcAft>
              <a:buClr>
                <a:schemeClr val="accent2"/>
              </a:buClr>
              <a:buSzPts val="2400"/>
              <a:buNone/>
              <a:defRPr sz="2400">
                <a:solidFill>
                  <a:schemeClr val="accent2"/>
                </a:solidFill>
              </a:defRPr>
            </a:lvl8pPr>
            <a:lvl9pPr lvl="8" rtl="0">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AUTOLAYOUT">
    <p:bg>
      <p:bgPr>
        <a:solidFill>
          <a:srgbClr val="FFFFFF"/>
        </a:solidFill>
      </p:bgPr>
    </p:bg>
    <p:spTree>
      <p:nvGrpSpPr>
        <p:cNvPr id="55" name="Shape 55"/>
        <p:cNvGrpSpPr/>
        <p:nvPr/>
      </p:nvGrpSpPr>
      <p:grpSpPr>
        <a:xfrm>
          <a:off x="0" y="0"/>
          <a:ext cx="0" cy="0"/>
          <a:chOff x="0" y="0"/>
          <a:chExt cx="0" cy="0"/>
        </a:xfrm>
      </p:grpSpPr>
      <p:sp>
        <p:nvSpPr>
          <p:cNvPr id="56" name="Google Shape;56;p13"/>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txBox="1"/>
          <p:nvPr>
            <p:ph type="title"/>
          </p:nvPr>
        </p:nvSpPr>
        <p:spPr>
          <a:xfrm>
            <a:off x="351600" y="2736850"/>
            <a:ext cx="3997500" cy="1389600"/>
          </a:xfrm>
          <a:prstGeom prst="rect">
            <a:avLst/>
          </a:prstGeom>
          <a:noFill/>
        </p:spPr>
        <p:txBody>
          <a:bodyPr anchorCtr="0" anchor="ctr" bIns="91425" lIns="91425" spcFirstLastPara="1" rIns="91425" wrap="square" tIns="91425"/>
          <a:lstStyle>
            <a:lvl1pPr lvl="0" algn="l">
              <a:lnSpc>
                <a:spcPct val="100000"/>
              </a:lnSpc>
              <a:spcBef>
                <a:spcPts val="0"/>
              </a:spcBef>
              <a:spcAft>
                <a:spcPts val="0"/>
              </a:spcAft>
              <a:buNone/>
              <a:defRPr b="1" sz="2800">
                <a:solidFill>
                  <a:srgbClr val="212121"/>
                </a:solidFill>
              </a:defRPr>
            </a:lvl1pPr>
            <a:lvl2pPr lvl="1" algn="l">
              <a:lnSpc>
                <a:spcPct val="100000"/>
              </a:lnSpc>
              <a:spcBef>
                <a:spcPts val="0"/>
              </a:spcBef>
              <a:spcAft>
                <a:spcPts val="0"/>
              </a:spcAft>
              <a:buNone/>
              <a:defRPr b="1" sz="2800">
                <a:solidFill>
                  <a:srgbClr val="212121"/>
                </a:solidFill>
              </a:defRPr>
            </a:lvl2pPr>
            <a:lvl3pPr lvl="2" algn="l">
              <a:lnSpc>
                <a:spcPct val="100000"/>
              </a:lnSpc>
              <a:spcBef>
                <a:spcPts val="0"/>
              </a:spcBef>
              <a:spcAft>
                <a:spcPts val="0"/>
              </a:spcAft>
              <a:buNone/>
              <a:defRPr b="1" sz="2800">
                <a:solidFill>
                  <a:srgbClr val="212121"/>
                </a:solidFill>
              </a:defRPr>
            </a:lvl3pPr>
            <a:lvl4pPr lvl="3" algn="l">
              <a:lnSpc>
                <a:spcPct val="100000"/>
              </a:lnSpc>
              <a:spcBef>
                <a:spcPts val="0"/>
              </a:spcBef>
              <a:spcAft>
                <a:spcPts val="0"/>
              </a:spcAft>
              <a:buNone/>
              <a:defRPr b="1" sz="2800">
                <a:solidFill>
                  <a:srgbClr val="212121"/>
                </a:solidFill>
              </a:defRPr>
            </a:lvl4pPr>
            <a:lvl5pPr lvl="4" algn="l">
              <a:lnSpc>
                <a:spcPct val="100000"/>
              </a:lnSpc>
              <a:spcBef>
                <a:spcPts val="0"/>
              </a:spcBef>
              <a:spcAft>
                <a:spcPts val="0"/>
              </a:spcAft>
              <a:buNone/>
              <a:defRPr b="1" sz="2800">
                <a:solidFill>
                  <a:srgbClr val="212121"/>
                </a:solidFill>
              </a:defRPr>
            </a:lvl5pPr>
            <a:lvl6pPr lvl="5" algn="l">
              <a:lnSpc>
                <a:spcPct val="100000"/>
              </a:lnSpc>
              <a:spcBef>
                <a:spcPts val="0"/>
              </a:spcBef>
              <a:spcAft>
                <a:spcPts val="0"/>
              </a:spcAft>
              <a:buNone/>
              <a:defRPr b="1" sz="2800">
                <a:solidFill>
                  <a:srgbClr val="212121"/>
                </a:solidFill>
              </a:defRPr>
            </a:lvl6pPr>
            <a:lvl7pPr lvl="6" algn="l">
              <a:lnSpc>
                <a:spcPct val="100000"/>
              </a:lnSpc>
              <a:spcBef>
                <a:spcPts val="0"/>
              </a:spcBef>
              <a:spcAft>
                <a:spcPts val="0"/>
              </a:spcAft>
              <a:buNone/>
              <a:defRPr b="1" sz="2800">
                <a:solidFill>
                  <a:srgbClr val="212121"/>
                </a:solidFill>
              </a:defRPr>
            </a:lvl7pPr>
            <a:lvl8pPr lvl="7" algn="l">
              <a:lnSpc>
                <a:spcPct val="100000"/>
              </a:lnSpc>
              <a:spcBef>
                <a:spcPts val="0"/>
              </a:spcBef>
              <a:spcAft>
                <a:spcPts val="0"/>
              </a:spcAft>
              <a:buNone/>
              <a:defRPr b="1" sz="2800">
                <a:solidFill>
                  <a:srgbClr val="212121"/>
                </a:solidFill>
              </a:defRPr>
            </a:lvl8pPr>
            <a:lvl9pPr lvl="8" algn="l">
              <a:lnSpc>
                <a:spcPct val="100000"/>
              </a:lnSpc>
              <a:spcBef>
                <a:spcPts val="0"/>
              </a:spcBef>
              <a:spcAft>
                <a:spcPts val="0"/>
              </a:spcAft>
              <a:buNone/>
              <a:defRPr b="1" sz="2800">
                <a:solidFill>
                  <a:srgbClr val="212121"/>
                </a:solidFill>
              </a:defRPr>
            </a:lvl9pPr>
          </a:lstStyle>
          <a:p/>
        </p:txBody>
      </p:sp>
      <p:sp>
        <p:nvSpPr>
          <p:cNvPr id="58" name="Google Shape;58;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lstStyle>
            <a:lvl1pPr lvl="0" rtl="0">
              <a:spcBef>
                <a:spcPts val="0"/>
              </a:spcBef>
              <a:spcAft>
                <a:spcPts val="0"/>
              </a:spcAft>
              <a:buClr>
                <a:schemeClr val="accent1"/>
              </a:buClr>
              <a:buSzPts val="6000"/>
              <a:buNone/>
              <a:defRPr sz="6000">
                <a:solidFill>
                  <a:schemeClr val="accent1"/>
                </a:solidFill>
              </a:defRPr>
            </a:lvl1pPr>
            <a:lvl2pPr lvl="1" rtl="0">
              <a:spcBef>
                <a:spcPts val="0"/>
              </a:spcBef>
              <a:spcAft>
                <a:spcPts val="0"/>
              </a:spcAft>
              <a:buClr>
                <a:schemeClr val="accent1"/>
              </a:buClr>
              <a:buSzPts val="6000"/>
              <a:buNone/>
              <a:defRPr sz="6000">
                <a:solidFill>
                  <a:schemeClr val="accent1"/>
                </a:solidFill>
              </a:defRPr>
            </a:lvl2pPr>
            <a:lvl3pPr lvl="2" rtl="0">
              <a:spcBef>
                <a:spcPts val="0"/>
              </a:spcBef>
              <a:spcAft>
                <a:spcPts val="0"/>
              </a:spcAft>
              <a:buClr>
                <a:schemeClr val="accent1"/>
              </a:buClr>
              <a:buSzPts val="6000"/>
              <a:buNone/>
              <a:defRPr sz="6000">
                <a:solidFill>
                  <a:schemeClr val="accent1"/>
                </a:solidFill>
              </a:defRPr>
            </a:lvl3pPr>
            <a:lvl4pPr lvl="3" rtl="0">
              <a:spcBef>
                <a:spcPts val="0"/>
              </a:spcBef>
              <a:spcAft>
                <a:spcPts val="0"/>
              </a:spcAft>
              <a:buClr>
                <a:schemeClr val="accent1"/>
              </a:buClr>
              <a:buSzPts val="6000"/>
              <a:buNone/>
              <a:defRPr sz="6000">
                <a:solidFill>
                  <a:schemeClr val="accent1"/>
                </a:solidFill>
              </a:defRPr>
            </a:lvl4pPr>
            <a:lvl5pPr lvl="4" rtl="0">
              <a:spcBef>
                <a:spcPts val="0"/>
              </a:spcBef>
              <a:spcAft>
                <a:spcPts val="0"/>
              </a:spcAft>
              <a:buClr>
                <a:schemeClr val="accent1"/>
              </a:buClr>
              <a:buSzPts val="6000"/>
              <a:buNone/>
              <a:defRPr sz="6000">
                <a:solidFill>
                  <a:schemeClr val="accent1"/>
                </a:solidFill>
              </a:defRPr>
            </a:lvl5pPr>
            <a:lvl6pPr lvl="5" rtl="0">
              <a:spcBef>
                <a:spcPts val="0"/>
              </a:spcBef>
              <a:spcAft>
                <a:spcPts val="0"/>
              </a:spcAft>
              <a:buClr>
                <a:schemeClr val="accent1"/>
              </a:buClr>
              <a:buSzPts val="6000"/>
              <a:buNone/>
              <a:defRPr sz="6000">
                <a:solidFill>
                  <a:schemeClr val="accent1"/>
                </a:solidFill>
              </a:defRPr>
            </a:lvl6pPr>
            <a:lvl7pPr lvl="6" rtl="0">
              <a:spcBef>
                <a:spcPts val="0"/>
              </a:spcBef>
              <a:spcAft>
                <a:spcPts val="0"/>
              </a:spcAft>
              <a:buClr>
                <a:schemeClr val="accent1"/>
              </a:buClr>
              <a:buSzPts val="6000"/>
              <a:buNone/>
              <a:defRPr sz="6000">
                <a:solidFill>
                  <a:schemeClr val="accent1"/>
                </a:solidFill>
              </a:defRPr>
            </a:lvl7pPr>
            <a:lvl8pPr lvl="7" rtl="0">
              <a:spcBef>
                <a:spcPts val="0"/>
              </a:spcBef>
              <a:spcAft>
                <a:spcPts val="0"/>
              </a:spcAft>
              <a:buClr>
                <a:schemeClr val="accent1"/>
              </a:buClr>
              <a:buSzPts val="6000"/>
              <a:buNone/>
              <a:defRPr sz="6000">
                <a:solidFill>
                  <a:schemeClr val="accent1"/>
                </a:solidFill>
              </a:defRPr>
            </a:lvl8pPr>
            <a:lvl9pPr lvl="8" rtl="0">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lstStyle>
            <a:lvl1pPr lvl="0" rtl="0">
              <a:spcBef>
                <a:spcPts val="0"/>
              </a:spcBef>
              <a:spcAft>
                <a:spcPts val="0"/>
              </a:spcAft>
              <a:buClr>
                <a:schemeClr val="accent1"/>
              </a:buClr>
              <a:buSzPts val="5400"/>
              <a:buNone/>
              <a:defRPr sz="5400">
                <a:solidFill>
                  <a:schemeClr val="accent1"/>
                </a:solidFill>
              </a:defRPr>
            </a:lvl1pPr>
            <a:lvl2pPr lvl="1" rtl="0">
              <a:spcBef>
                <a:spcPts val="0"/>
              </a:spcBef>
              <a:spcAft>
                <a:spcPts val="0"/>
              </a:spcAft>
              <a:buClr>
                <a:schemeClr val="accent1"/>
              </a:buClr>
              <a:buSzPts val="5400"/>
              <a:buNone/>
              <a:defRPr sz="5400">
                <a:solidFill>
                  <a:schemeClr val="accent1"/>
                </a:solidFill>
              </a:defRPr>
            </a:lvl2pPr>
            <a:lvl3pPr lvl="2" rtl="0">
              <a:spcBef>
                <a:spcPts val="0"/>
              </a:spcBef>
              <a:spcAft>
                <a:spcPts val="0"/>
              </a:spcAft>
              <a:buClr>
                <a:schemeClr val="accent1"/>
              </a:buClr>
              <a:buSzPts val="5400"/>
              <a:buNone/>
              <a:defRPr sz="5400">
                <a:solidFill>
                  <a:schemeClr val="accent1"/>
                </a:solidFill>
              </a:defRPr>
            </a:lvl3pPr>
            <a:lvl4pPr lvl="3" rtl="0">
              <a:spcBef>
                <a:spcPts val="0"/>
              </a:spcBef>
              <a:spcAft>
                <a:spcPts val="0"/>
              </a:spcAft>
              <a:buClr>
                <a:schemeClr val="accent1"/>
              </a:buClr>
              <a:buSzPts val="5400"/>
              <a:buNone/>
              <a:defRPr sz="5400">
                <a:solidFill>
                  <a:schemeClr val="accent1"/>
                </a:solidFill>
              </a:defRPr>
            </a:lvl4pPr>
            <a:lvl5pPr lvl="4" rtl="0">
              <a:spcBef>
                <a:spcPts val="0"/>
              </a:spcBef>
              <a:spcAft>
                <a:spcPts val="0"/>
              </a:spcAft>
              <a:buClr>
                <a:schemeClr val="accent1"/>
              </a:buClr>
              <a:buSzPts val="5400"/>
              <a:buNone/>
              <a:defRPr sz="5400">
                <a:solidFill>
                  <a:schemeClr val="accent1"/>
                </a:solidFill>
              </a:defRPr>
            </a:lvl5pPr>
            <a:lvl6pPr lvl="5" rtl="0">
              <a:spcBef>
                <a:spcPts val="0"/>
              </a:spcBef>
              <a:spcAft>
                <a:spcPts val="0"/>
              </a:spcAft>
              <a:buClr>
                <a:schemeClr val="accent1"/>
              </a:buClr>
              <a:buSzPts val="5400"/>
              <a:buNone/>
              <a:defRPr sz="5400">
                <a:solidFill>
                  <a:schemeClr val="accent1"/>
                </a:solidFill>
              </a:defRPr>
            </a:lvl6pPr>
            <a:lvl7pPr lvl="6" rtl="0">
              <a:spcBef>
                <a:spcPts val="0"/>
              </a:spcBef>
              <a:spcAft>
                <a:spcPts val="0"/>
              </a:spcAft>
              <a:buClr>
                <a:schemeClr val="accent1"/>
              </a:buClr>
              <a:buSzPts val="5400"/>
              <a:buNone/>
              <a:defRPr sz="5400">
                <a:solidFill>
                  <a:schemeClr val="accent1"/>
                </a:solidFill>
              </a:defRPr>
            </a:lvl7pPr>
            <a:lvl8pPr lvl="7" rtl="0">
              <a:spcBef>
                <a:spcPts val="0"/>
              </a:spcBef>
              <a:spcAft>
                <a:spcPts val="0"/>
              </a:spcAft>
              <a:buClr>
                <a:schemeClr val="accent1"/>
              </a:buClr>
              <a:buSzPts val="5400"/>
              <a:buNone/>
              <a:defRPr sz="5400">
                <a:solidFill>
                  <a:schemeClr val="accent1"/>
                </a:solidFill>
              </a:defRPr>
            </a:lvl8pPr>
            <a:lvl9pPr lvl="8" rtl="0">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lstStyle>
            <a:lvl1pPr lvl="0" rtl="0" algn="ctr">
              <a:spcBef>
                <a:spcPts val="0"/>
              </a:spcBef>
              <a:spcAft>
                <a:spcPts val="0"/>
              </a:spcAft>
              <a:buClr>
                <a:schemeClr val="lt2"/>
              </a:buClr>
              <a:buSzPts val="4200"/>
              <a:buNone/>
              <a:defRPr sz="4200">
                <a:solidFill>
                  <a:schemeClr val="lt2"/>
                </a:solidFill>
              </a:defRPr>
            </a:lvl1pPr>
            <a:lvl2pPr lvl="1" rtl="0" algn="ctr">
              <a:spcBef>
                <a:spcPts val="0"/>
              </a:spcBef>
              <a:spcAft>
                <a:spcPts val="0"/>
              </a:spcAft>
              <a:buClr>
                <a:schemeClr val="lt2"/>
              </a:buClr>
              <a:buSzPts val="4200"/>
              <a:buNone/>
              <a:defRPr sz="4200">
                <a:solidFill>
                  <a:schemeClr val="lt2"/>
                </a:solidFill>
              </a:defRPr>
            </a:lvl2pPr>
            <a:lvl3pPr lvl="2" rtl="0" algn="ctr">
              <a:spcBef>
                <a:spcPts val="0"/>
              </a:spcBef>
              <a:spcAft>
                <a:spcPts val="0"/>
              </a:spcAft>
              <a:buClr>
                <a:schemeClr val="lt2"/>
              </a:buClr>
              <a:buSzPts val="4200"/>
              <a:buNone/>
              <a:defRPr sz="4200">
                <a:solidFill>
                  <a:schemeClr val="lt2"/>
                </a:solidFill>
              </a:defRPr>
            </a:lvl3pPr>
            <a:lvl4pPr lvl="3" rtl="0" algn="ctr">
              <a:spcBef>
                <a:spcPts val="0"/>
              </a:spcBef>
              <a:spcAft>
                <a:spcPts val="0"/>
              </a:spcAft>
              <a:buClr>
                <a:schemeClr val="lt2"/>
              </a:buClr>
              <a:buSzPts val="4200"/>
              <a:buNone/>
              <a:defRPr sz="4200">
                <a:solidFill>
                  <a:schemeClr val="lt2"/>
                </a:solidFill>
              </a:defRPr>
            </a:lvl4pPr>
            <a:lvl5pPr lvl="4" rtl="0" algn="ctr">
              <a:spcBef>
                <a:spcPts val="0"/>
              </a:spcBef>
              <a:spcAft>
                <a:spcPts val="0"/>
              </a:spcAft>
              <a:buClr>
                <a:schemeClr val="lt2"/>
              </a:buClr>
              <a:buSzPts val="4200"/>
              <a:buNone/>
              <a:defRPr sz="4200">
                <a:solidFill>
                  <a:schemeClr val="lt2"/>
                </a:solidFill>
              </a:defRPr>
            </a:lvl5pPr>
            <a:lvl6pPr lvl="5" rtl="0" algn="ctr">
              <a:spcBef>
                <a:spcPts val="0"/>
              </a:spcBef>
              <a:spcAft>
                <a:spcPts val="0"/>
              </a:spcAft>
              <a:buClr>
                <a:schemeClr val="lt2"/>
              </a:buClr>
              <a:buSzPts val="4200"/>
              <a:buNone/>
              <a:defRPr sz="4200">
                <a:solidFill>
                  <a:schemeClr val="lt2"/>
                </a:solidFill>
              </a:defRPr>
            </a:lvl6pPr>
            <a:lvl7pPr lvl="6" rtl="0" algn="ctr">
              <a:spcBef>
                <a:spcPts val="0"/>
              </a:spcBef>
              <a:spcAft>
                <a:spcPts val="0"/>
              </a:spcAft>
              <a:buClr>
                <a:schemeClr val="lt2"/>
              </a:buClr>
              <a:buSzPts val="4200"/>
              <a:buNone/>
              <a:defRPr sz="4200">
                <a:solidFill>
                  <a:schemeClr val="lt2"/>
                </a:solidFill>
              </a:defRPr>
            </a:lvl7pPr>
            <a:lvl8pPr lvl="7" rtl="0" algn="ctr">
              <a:spcBef>
                <a:spcPts val="0"/>
              </a:spcBef>
              <a:spcAft>
                <a:spcPts val="0"/>
              </a:spcAft>
              <a:buClr>
                <a:schemeClr val="lt2"/>
              </a:buClr>
              <a:buSzPts val="4200"/>
              <a:buNone/>
              <a:defRPr sz="4200">
                <a:solidFill>
                  <a:schemeClr val="lt2"/>
                </a:solidFill>
              </a:defRPr>
            </a:lvl8pPr>
            <a:lvl9pPr lvl="8" rtl="0"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accent1"/>
              </a:buClr>
              <a:buSzPts val="1800"/>
              <a:buChar char="●"/>
              <a:defRPr>
                <a:solidFill>
                  <a:schemeClr val="accent1"/>
                </a:solidFill>
              </a:defRPr>
            </a:lvl1pPr>
            <a:lvl2pPr indent="-317500" lvl="1" marL="914400" rtl="0">
              <a:spcBef>
                <a:spcPts val="1600"/>
              </a:spcBef>
              <a:spcAft>
                <a:spcPts val="0"/>
              </a:spcAft>
              <a:buClr>
                <a:schemeClr val="accent1"/>
              </a:buClr>
              <a:buSzPts val="1400"/>
              <a:buChar char="○"/>
              <a:defRPr>
                <a:solidFill>
                  <a:schemeClr val="accent1"/>
                </a:solidFill>
              </a:defRPr>
            </a:lvl2pPr>
            <a:lvl3pPr indent="-317500" lvl="2" marL="1371600" rtl="0">
              <a:spcBef>
                <a:spcPts val="1600"/>
              </a:spcBef>
              <a:spcAft>
                <a:spcPts val="0"/>
              </a:spcAft>
              <a:buClr>
                <a:schemeClr val="accent1"/>
              </a:buClr>
              <a:buSzPts val="1400"/>
              <a:buChar char="■"/>
              <a:defRPr>
                <a:solidFill>
                  <a:schemeClr val="accent1"/>
                </a:solidFill>
              </a:defRPr>
            </a:lvl3pPr>
            <a:lvl4pPr indent="-317500" lvl="3" marL="1828800" rtl="0">
              <a:spcBef>
                <a:spcPts val="1600"/>
              </a:spcBef>
              <a:spcAft>
                <a:spcPts val="0"/>
              </a:spcAft>
              <a:buClr>
                <a:schemeClr val="accent1"/>
              </a:buClr>
              <a:buSzPts val="1400"/>
              <a:buChar char="●"/>
              <a:defRPr>
                <a:solidFill>
                  <a:schemeClr val="accent1"/>
                </a:solidFill>
              </a:defRPr>
            </a:lvl4pPr>
            <a:lvl5pPr indent="-317500" lvl="4" marL="2286000" rtl="0">
              <a:spcBef>
                <a:spcPts val="1600"/>
              </a:spcBef>
              <a:spcAft>
                <a:spcPts val="0"/>
              </a:spcAft>
              <a:buClr>
                <a:schemeClr val="accent1"/>
              </a:buClr>
              <a:buSzPts val="1400"/>
              <a:buChar char="○"/>
              <a:defRPr>
                <a:solidFill>
                  <a:schemeClr val="accent1"/>
                </a:solidFill>
              </a:defRPr>
            </a:lvl5pPr>
            <a:lvl6pPr indent="-317500" lvl="5" marL="2743200" rtl="0">
              <a:spcBef>
                <a:spcPts val="1600"/>
              </a:spcBef>
              <a:spcAft>
                <a:spcPts val="0"/>
              </a:spcAft>
              <a:buClr>
                <a:schemeClr val="accent1"/>
              </a:buClr>
              <a:buSzPts val="1400"/>
              <a:buChar char="■"/>
              <a:defRPr>
                <a:solidFill>
                  <a:schemeClr val="accent1"/>
                </a:solidFill>
              </a:defRPr>
            </a:lvl6pPr>
            <a:lvl7pPr indent="-317500" lvl="6" marL="3200400" rtl="0">
              <a:spcBef>
                <a:spcPts val="1600"/>
              </a:spcBef>
              <a:spcAft>
                <a:spcPts val="0"/>
              </a:spcAft>
              <a:buClr>
                <a:schemeClr val="accent1"/>
              </a:buClr>
              <a:buSzPts val="1400"/>
              <a:buChar char="●"/>
              <a:defRPr>
                <a:solidFill>
                  <a:schemeClr val="accent1"/>
                </a:solidFill>
              </a:defRPr>
            </a:lvl7pPr>
            <a:lvl8pPr indent="-317500" lvl="7" marL="3657600" rtl="0">
              <a:spcBef>
                <a:spcPts val="1600"/>
              </a:spcBef>
              <a:spcAft>
                <a:spcPts val="0"/>
              </a:spcAft>
              <a:buClr>
                <a:schemeClr val="accent1"/>
              </a:buClr>
              <a:buSzPts val="1400"/>
              <a:buChar char="○"/>
              <a:defRPr>
                <a:solidFill>
                  <a:schemeClr val="accent1"/>
                </a:solidFill>
              </a:defRPr>
            </a:lvl8pPr>
            <a:lvl9pPr indent="-317500" lvl="8" marL="4114800" rtl="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rtl="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Old Standard TT"/>
                <a:ea typeface="Old Standard TT"/>
                <a:cs typeface="Old Standard TT"/>
                <a:sym typeface="Old Standard TT"/>
              </a:defRPr>
            </a:lvl1pPr>
            <a:lvl2pPr lvl="1" rtl="0" algn="r">
              <a:buNone/>
              <a:defRPr sz="1000">
                <a:solidFill>
                  <a:schemeClr val="dk1"/>
                </a:solidFill>
                <a:latin typeface="Old Standard TT"/>
                <a:ea typeface="Old Standard TT"/>
                <a:cs typeface="Old Standard TT"/>
                <a:sym typeface="Old Standard TT"/>
              </a:defRPr>
            </a:lvl2pPr>
            <a:lvl3pPr lvl="2" rtl="0" algn="r">
              <a:buNone/>
              <a:defRPr sz="1000">
                <a:solidFill>
                  <a:schemeClr val="dk1"/>
                </a:solidFill>
                <a:latin typeface="Old Standard TT"/>
                <a:ea typeface="Old Standard TT"/>
                <a:cs typeface="Old Standard TT"/>
                <a:sym typeface="Old Standard TT"/>
              </a:defRPr>
            </a:lvl3pPr>
            <a:lvl4pPr lvl="3" rtl="0" algn="r">
              <a:buNone/>
              <a:defRPr sz="1000">
                <a:solidFill>
                  <a:schemeClr val="dk1"/>
                </a:solidFill>
                <a:latin typeface="Old Standard TT"/>
                <a:ea typeface="Old Standard TT"/>
                <a:cs typeface="Old Standard TT"/>
                <a:sym typeface="Old Standard TT"/>
              </a:defRPr>
            </a:lvl4pPr>
            <a:lvl5pPr lvl="4" rtl="0" algn="r">
              <a:buNone/>
              <a:defRPr sz="1000">
                <a:solidFill>
                  <a:schemeClr val="dk1"/>
                </a:solidFill>
                <a:latin typeface="Old Standard TT"/>
                <a:ea typeface="Old Standard TT"/>
                <a:cs typeface="Old Standard TT"/>
                <a:sym typeface="Old Standard TT"/>
              </a:defRPr>
            </a:lvl5pPr>
            <a:lvl6pPr lvl="5" rtl="0" algn="r">
              <a:buNone/>
              <a:defRPr sz="1000">
                <a:solidFill>
                  <a:schemeClr val="dk1"/>
                </a:solidFill>
                <a:latin typeface="Old Standard TT"/>
                <a:ea typeface="Old Standard TT"/>
                <a:cs typeface="Old Standard TT"/>
                <a:sym typeface="Old Standard TT"/>
              </a:defRPr>
            </a:lvl6pPr>
            <a:lvl7pPr lvl="6" rtl="0" algn="r">
              <a:buNone/>
              <a:defRPr sz="1000">
                <a:solidFill>
                  <a:schemeClr val="dk1"/>
                </a:solidFill>
                <a:latin typeface="Old Standard TT"/>
                <a:ea typeface="Old Standard TT"/>
                <a:cs typeface="Old Standard TT"/>
                <a:sym typeface="Old Standard TT"/>
              </a:defRPr>
            </a:lvl7pPr>
            <a:lvl8pPr lvl="7" rtl="0" algn="r">
              <a:buNone/>
              <a:defRPr sz="1000">
                <a:solidFill>
                  <a:schemeClr val="dk1"/>
                </a:solidFill>
                <a:latin typeface="Old Standard TT"/>
                <a:ea typeface="Old Standard TT"/>
                <a:cs typeface="Old Standard TT"/>
                <a:sym typeface="Old Standard TT"/>
              </a:defRPr>
            </a:lvl8pPr>
            <a:lvl9pPr lvl="8" rtl="0"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6.jpg"/><Relationship Id="rId5"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pic>
        <p:nvPicPr>
          <p:cNvPr id="63" name="Google Shape;63;p14"/>
          <p:cNvPicPr preferRelativeResize="0"/>
          <p:nvPr/>
        </p:nvPicPr>
        <p:blipFill rotWithShape="1">
          <a:blip r:embed="rId3">
            <a:alphaModFix/>
          </a:blip>
          <a:srcRect b="0" l="3332" r="3332" t="0"/>
          <a:stretch/>
        </p:blipFill>
        <p:spPr>
          <a:xfrm>
            <a:off x="1" y="0"/>
            <a:ext cx="9144000" cy="5143500"/>
          </a:xfrm>
          <a:prstGeom prst="rect">
            <a:avLst/>
          </a:prstGeom>
          <a:noFill/>
          <a:ln>
            <a:noFill/>
          </a:ln>
        </p:spPr>
      </p:pic>
      <p:sp>
        <p:nvSpPr>
          <p:cNvPr id="64" name="Google Shape;64;p14"/>
          <p:cNvSpPr/>
          <p:nvPr/>
        </p:nvSpPr>
        <p:spPr>
          <a:xfrm>
            <a:off x="0" y="2574400"/>
            <a:ext cx="4568400" cy="1714500"/>
          </a:xfrm>
          <a:prstGeom prst="rect">
            <a:avLst/>
          </a:prstGeom>
          <a:solidFill>
            <a:srgbClr val="FFFFFF">
              <a:alpha val="854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txBox="1"/>
          <p:nvPr>
            <p:ph type="title"/>
          </p:nvPr>
        </p:nvSpPr>
        <p:spPr>
          <a:xfrm>
            <a:off x="351600" y="2736850"/>
            <a:ext cx="3997500" cy="1389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Julian Rios Cantu  </a:t>
            </a:r>
            <a:endParaRPr b="1"/>
          </a:p>
          <a:p>
            <a:pPr indent="0" lvl="0" marL="0" rtl="0" algn="l">
              <a:spcBef>
                <a:spcPts val="0"/>
              </a:spcBef>
              <a:spcAft>
                <a:spcPts val="0"/>
              </a:spcAft>
              <a:buNone/>
            </a:pPr>
            <a:r>
              <a:rPr b="1" lang="en"/>
              <a:t>18 Years Old</a:t>
            </a:r>
            <a:endParaRPr b="1"/>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29800" y="595625"/>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Linear Discriminant</a:t>
            </a:r>
            <a:endParaRPr/>
          </a:p>
        </p:txBody>
      </p:sp>
      <p:sp>
        <p:nvSpPr>
          <p:cNvPr id="120" name="Google Shape;120;p23"/>
          <p:cNvSpPr txBox="1"/>
          <p:nvPr>
            <p:ph idx="2" type="body"/>
          </p:nvPr>
        </p:nvSpPr>
        <p:spPr>
          <a:xfrm>
            <a:off x="433900" y="1928825"/>
            <a:ext cx="3837000" cy="24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Accuracy: 0.9557522</a:t>
            </a:r>
            <a:endParaRPr>
              <a:solidFill>
                <a:schemeClr val="dk1"/>
              </a:solidFill>
            </a:endParaRPr>
          </a:p>
          <a:p>
            <a:pPr indent="0" lvl="0" marL="0" rtl="0" algn="l">
              <a:spcBef>
                <a:spcPts val="1600"/>
              </a:spcBef>
              <a:spcAft>
                <a:spcPts val="0"/>
              </a:spcAft>
              <a:buNone/>
            </a:pPr>
            <a:r>
              <a:rPr lang="en">
                <a:solidFill>
                  <a:schemeClr val="dk1"/>
                </a:solidFill>
              </a:rPr>
              <a:t>Balance accuracy- </a:t>
            </a:r>
            <a:r>
              <a:rPr lang="en">
                <a:solidFill>
                  <a:schemeClr val="dk1"/>
                </a:solidFill>
              </a:rPr>
              <a:t>0.9453387</a:t>
            </a:r>
            <a:endParaRPr>
              <a:solidFill>
                <a:schemeClr val="dk1"/>
              </a:solidFill>
            </a:endParaRPr>
          </a:p>
          <a:p>
            <a:pPr indent="0" lvl="0" marL="0" rtl="0" algn="l">
              <a:spcBef>
                <a:spcPts val="1600"/>
              </a:spcBef>
              <a:spcAft>
                <a:spcPts val="0"/>
              </a:spcAft>
              <a:buNone/>
            </a:pPr>
            <a:r>
              <a:rPr lang="en">
                <a:solidFill>
                  <a:schemeClr val="dk1"/>
                </a:solidFill>
              </a:rPr>
              <a:t>ROC - 0.989939637826962</a:t>
            </a:r>
            <a:endParaRPr>
              <a:solidFill>
                <a:schemeClr val="dk1"/>
              </a:solidFill>
            </a:endParaRPr>
          </a:p>
          <a:p>
            <a:pPr indent="0" lvl="0" marL="0" rtl="0" algn="l">
              <a:spcBef>
                <a:spcPts val="1600"/>
              </a:spcBef>
              <a:spcAft>
                <a:spcPts val="1600"/>
              </a:spcAft>
              <a:buNone/>
            </a:pPr>
            <a:r>
              <a:rPr lang="en">
                <a:solidFill>
                  <a:schemeClr val="dk1"/>
                </a:solidFill>
              </a:rPr>
              <a:t>‘Highest ROC’</a:t>
            </a:r>
            <a:endParaRPr>
              <a:solidFill>
                <a:schemeClr val="dk1"/>
              </a:solidFill>
            </a:endParaRPr>
          </a:p>
        </p:txBody>
      </p:sp>
      <p:sp>
        <p:nvSpPr>
          <p:cNvPr id="121" name="Google Shape;121;p23"/>
          <p:cNvSpPr txBox="1"/>
          <p:nvPr>
            <p:ph type="title"/>
          </p:nvPr>
        </p:nvSpPr>
        <p:spPr>
          <a:xfrm>
            <a:off x="5401625" y="555600"/>
            <a:ext cx="2808000" cy="75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kNN or svmLinear</a:t>
            </a:r>
            <a:endParaRPr/>
          </a:p>
        </p:txBody>
      </p:sp>
      <p:sp>
        <p:nvSpPr>
          <p:cNvPr id="122" name="Google Shape;122;p23"/>
          <p:cNvSpPr txBox="1"/>
          <p:nvPr>
            <p:ph idx="1" type="subTitle"/>
          </p:nvPr>
        </p:nvSpPr>
        <p:spPr>
          <a:xfrm>
            <a:off x="4916100" y="2065024"/>
            <a:ext cx="4045200" cy="2218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accent1"/>
                </a:solidFill>
              </a:rPr>
              <a:t>Accuracy: </a:t>
            </a:r>
            <a:r>
              <a:rPr lang="en">
                <a:solidFill>
                  <a:schemeClr val="accent1"/>
                </a:solidFill>
              </a:rPr>
              <a:t>0.9646018</a:t>
            </a:r>
            <a:endParaRPr>
              <a:solidFill>
                <a:schemeClr val="accent1"/>
              </a:solidFill>
            </a:endParaRPr>
          </a:p>
          <a:p>
            <a:pPr indent="0" lvl="0" marL="0" rtl="0" algn="l">
              <a:lnSpc>
                <a:spcPct val="115000"/>
              </a:lnSpc>
              <a:spcBef>
                <a:spcPts val="0"/>
              </a:spcBef>
              <a:spcAft>
                <a:spcPts val="0"/>
              </a:spcAft>
              <a:buNone/>
            </a:pPr>
            <a:r>
              <a:rPr lang="en">
                <a:solidFill>
                  <a:schemeClr val="accent1"/>
                </a:solidFill>
              </a:rPr>
              <a:t>Balance accuracy- </a:t>
            </a:r>
            <a:r>
              <a:rPr lang="en">
                <a:solidFill>
                  <a:schemeClr val="accent1"/>
                </a:solidFill>
              </a:rPr>
              <a:t>0.9621060</a:t>
            </a:r>
            <a:endParaRPr>
              <a:solidFill>
                <a:schemeClr val="accent1"/>
              </a:solidFill>
            </a:endParaRPr>
          </a:p>
          <a:p>
            <a:pPr indent="0" lvl="0" marL="0" rtl="0" algn="l">
              <a:lnSpc>
                <a:spcPct val="115000"/>
              </a:lnSpc>
              <a:spcBef>
                <a:spcPts val="0"/>
              </a:spcBef>
              <a:spcAft>
                <a:spcPts val="0"/>
              </a:spcAft>
              <a:buNone/>
            </a:pPr>
            <a:r>
              <a:rPr lang="en">
                <a:solidFill>
                  <a:schemeClr val="accent1"/>
                </a:solidFill>
              </a:rPr>
              <a:t>ROC - </a:t>
            </a:r>
            <a:r>
              <a:rPr lang="en">
                <a:solidFill>
                  <a:schemeClr val="accent1"/>
                </a:solidFill>
              </a:rPr>
              <a:t>0.962105969148223,</a:t>
            </a:r>
            <a:endParaRPr>
              <a:solidFill>
                <a:schemeClr val="accent1"/>
              </a:solidFill>
            </a:endParaRPr>
          </a:p>
          <a:p>
            <a:pPr indent="0" lvl="0" marL="0" rtl="0" algn="l">
              <a:lnSpc>
                <a:spcPct val="115000"/>
              </a:lnSpc>
              <a:spcBef>
                <a:spcPts val="0"/>
              </a:spcBef>
              <a:spcAft>
                <a:spcPts val="0"/>
              </a:spcAft>
              <a:buNone/>
            </a:pPr>
            <a:r>
              <a:rPr lang="en">
                <a:solidFill>
                  <a:schemeClr val="accent1"/>
                </a:solidFill>
              </a:rPr>
              <a:t>svmLinear have no clear ROC</a:t>
            </a:r>
            <a:endParaRPr>
              <a:solidFill>
                <a:schemeClr val="accent1"/>
              </a:solidFill>
            </a:endParaRPr>
          </a:p>
          <a:p>
            <a:pPr indent="0" lvl="0" marL="0" rtl="0" algn="l">
              <a:lnSpc>
                <a:spcPct val="115000"/>
              </a:lnSpc>
              <a:spcBef>
                <a:spcPts val="0"/>
              </a:spcBef>
              <a:spcAft>
                <a:spcPts val="0"/>
              </a:spcAft>
              <a:buNone/>
            </a:pPr>
            <a:r>
              <a:rPr lang="en">
                <a:solidFill>
                  <a:schemeClr val="accent1"/>
                </a:solidFill>
              </a:rPr>
              <a:t>‘Highest (</a:t>
            </a:r>
            <a:r>
              <a:rPr lang="en">
                <a:solidFill>
                  <a:schemeClr val="accent1"/>
                </a:solidFill>
              </a:rPr>
              <a:t>Balance)Accuracy’</a:t>
            </a:r>
            <a:endParaRPr>
              <a:solidFill>
                <a:schemeClr val="accen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28" name="Google Shape;128;p2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Lorem ipsum dolor sit amet, consectetur adipiscing elit, sed do eiusmod tempor incididunt ut labore et dolore magna aliqua. Ut enim ad minim veniam, quis nostrud exercitation ullamco laboris nisi ut aliquip.</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Breast Cancer Classification with multiple Machine Learning models</a:t>
            </a:r>
            <a:endParaRPr/>
          </a:p>
        </p:txBody>
      </p:sp>
      <p:sp>
        <p:nvSpPr>
          <p:cNvPr id="71" name="Google Shape;71;p15"/>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Duy Tuan Doan - Parviz Hajizada</a:t>
            </a:r>
            <a:endParaRPr/>
          </a:p>
        </p:txBody>
      </p:sp>
      <p:pic>
        <p:nvPicPr>
          <p:cNvPr id="72" name="Google Shape;72;p15"/>
          <p:cNvPicPr preferRelativeResize="0"/>
          <p:nvPr/>
        </p:nvPicPr>
        <p:blipFill>
          <a:blip r:embed="rId3">
            <a:alphaModFix/>
          </a:blip>
          <a:stretch>
            <a:fillRect/>
          </a:stretch>
        </p:blipFill>
        <p:spPr>
          <a:xfrm>
            <a:off x="4029501" y="107150"/>
            <a:ext cx="1084998" cy="1522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data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600"/>
              <a:t>Breast Cancer Wisconsin (Diagnostic) Data Set (WDBC)</a:t>
            </a:r>
            <a:endParaRPr sz="3600"/>
          </a:p>
        </p:txBody>
      </p:sp>
      <p:sp>
        <p:nvSpPr>
          <p:cNvPr id="83" name="Google Shape;83;p17"/>
          <p:cNvSpPr txBox="1"/>
          <p:nvPr>
            <p:ph idx="1" type="subTitle"/>
          </p:nvPr>
        </p:nvSpPr>
        <p:spPr>
          <a:xfrm>
            <a:off x="0" y="2790450"/>
            <a:ext cx="4045200" cy="1714800"/>
          </a:xfrm>
          <a:prstGeom prst="rect">
            <a:avLst/>
          </a:prstGeom>
        </p:spPr>
        <p:txBody>
          <a:bodyPr anchorCtr="0" anchor="t" bIns="91425" lIns="91425" spcFirstLastPara="1" rIns="91425" wrap="square" tIns="91425">
            <a:noAutofit/>
          </a:bodyPr>
          <a:lstStyle/>
          <a:p>
            <a:pPr indent="0" lvl="0" marL="457200" rtl="0" algn="ctr">
              <a:spcBef>
                <a:spcPts val="0"/>
              </a:spcBef>
              <a:spcAft>
                <a:spcPts val="0"/>
              </a:spcAft>
              <a:buNone/>
            </a:pPr>
            <a:r>
              <a:rPr b="1" lang="en" sz="1800"/>
              <a:t>Author: William H. Wolberg, W. Nick Street, Olvi L. Mangasarian  </a:t>
            </a:r>
            <a:endParaRPr b="1" sz="1800"/>
          </a:p>
          <a:p>
            <a:pPr indent="0" lvl="0" marL="457200" rtl="0" algn="ctr">
              <a:spcBef>
                <a:spcPts val="0"/>
              </a:spcBef>
              <a:spcAft>
                <a:spcPts val="0"/>
              </a:spcAft>
              <a:buNone/>
            </a:pPr>
            <a:r>
              <a:rPr b="1" lang="en" sz="1800"/>
              <a:t>Source: UCI, University of Wisconsin - 1995</a:t>
            </a:r>
            <a:endParaRPr b="1" sz="1800"/>
          </a:p>
        </p:txBody>
      </p:sp>
      <p:sp>
        <p:nvSpPr>
          <p:cNvPr id="84" name="Google Shape;84;p1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From a digitized image of breast mass</a:t>
            </a:r>
            <a:endParaRPr/>
          </a:p>
          <a:p>
            <a:pPr indent="-342900" lvl="0" marL="457200" rtl="0" algn="l">
              <a:spcBef>
                <a:spcPts val="1600"/>
              </a:spcBef>
              <a:spcAft>
                <a:spcPts val="0"/>
              </a:spcAft>
              <a:buSzPts val="1800"/>
              <a:buChar char="●"/>
            </a:pPr>
            <a:r>
              <a:rPr lang="en"/>
              <a:t>The target feature benign or malignant </a:t>
            </a:r>
            <a:endParaRPr/>
          </a:p>
          <a:p>
            <a:pPr indent="-342900" lvl="0" marL="457200" rtl="0" algn="l">
              <a:spcBef>
                <a:spcPts val="1600"/>
              </a:spcBef>
              <a:spcAft>
                <a:spcPts val="0"/>
              </a:spcAft>
              <a:buSzPts val="1800"/>
              <a:buChar char="●"/>
            </a:pPr>
            <a:r>
              <a:rPr lang="en"/>
              <a:t>569 observation</a:t>
            </a:r>
            <a:endParaRPr/>
          </a:p>
          <a:p>
            <a:pPr indent="-342900" lvl="0" marL="457200" rtl="0" algn="l">
              <a:spcBef>
                <a:spcPts val="1600"/>
              </a:spcBef>
              <a:spcAft>
                <a:spcPts val="1600"/>
              </a:spcAft>
              <a:buSzPts val="1800"/>
              <a:buChar char="●"/>
            </a:pPr>
            <a:r>
              <a:rPr lang="en"/>
              <a:t>30 descriptive features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pic>
        <p:nvPicPr>
          <p:cNvPr id="89" name="Google Shape;89;p18"/>
          <p:cNvPicPr preferRelativeResize="0"/>
          <p:nvPr/>
        </p:nvPicPr>
        <p:blipFill>
          <a:blip r:embed="rId3">
            <a:alphaModFix/>
          </a:blip>
          <a:stretch>
            <a:fillRect/>
          </a:stretch>
        </p:blipFill>
        <p:spPr>
          <a:xfrm>
            <a:off x="152400" y="152400"/>
            <a:ext cx="8839199" cy="2041113"/>
          </a:xfrm>
          <a:prstGeom prst="rect">
            <a:avLst/>
          </a:prstGeom>
          <a:noFill/>
          <a:ln>
            <a:noFill/>
          </a:ln>
        </p:spPr>
      </p:pic>
      <p:pic>
        <p:nvPicPr>
          <p:cNvPr id="90" name="Google Shape;90;p18"/>
          <p:cNvPicPr preferRelativeResize="0"/>
          <p:nvPr/>
        </p:nvPicPr>
        <p:blipFill>
          <a:blip r:embed="rId4">
            <a:alphaModFix/>
          </a:blip>
          <a:stretch>
            <a:fillRect/>
          </a:stretch>
        </p:blipFill>
        <p:spPr>
          <a:xfrm>
            <a:off x="1341825" y="2485225"/>
            <a:ext cx="2353635" cy="2041125"/>
          </a:xfrm>
          <a:prstGeom prst="rect">
            <a:avLst/>
          </a:prstGeom>
          <a:noFill/>
          <a:ln>
            <a:noFill/>
          </a:ln>
        </p:spPr>
      </p:pic>
      <p:pic>
        <p:nvPicPr>
          <p:cNvPr id="91" name="Google Shape;91;p18"/>
          <p:cNvPicPr preferRelativeResize="0"/>
          <p:nvPr/>
        </p:nvPicPr>
        <p:blipFill>
          <a:blip r:embed="rId5">
            <a:alphaModFix/>
          </a:blip>
          <a:stretch>
            <a:fillRect/>
          </a:stretch>
        </p:blipFill>
        <p:spPr>
          <a:xfrm>
            <a:off x="5213928" y="2485226"/>
            <a:ext cx="2601322" cy="2019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9"/>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models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0"/>
          <p:cNvSpPr txBox="1"/>
          <p:nvPr>
            <p:ph type="ctrTitle"/>
          </p:nvPr>
        </p:nvSpPr>
        <p:spPr>
          <a:xfrm>
            <a:off x="512700" y="2178450"/>
            <a:ext cx="8118600" cy="952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000"/>
              <a:t>List of models algorithm use in this paper</a:t>
            </a:r>
            <a:endParaRPr/>
          </a:p>
        </p:txBody>
      </p:sp>
      <p:sp>
        <p:nvSpPr>
          <p:cNvPr id="102" name="Google Shape;102;p20"/>
          <p:cNvSpPr txBox="1"/>
          <p:nvPr>
            <p:ph idx="1" type="subTitle"/>
          </p:nvPr>
        </p:nvSpPr>
        <p:spPr>
          <a:xfrm>
            <a:off x="3072750" y="3305575"/>
            <a:ext cx="2998500" cy="13611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accent1"/>
              </a:buClr>
              <a:buSzPts val="1400"/>
              <a:buChar char="●"/>
            </a:pPr>
            <a:r>
              <a:rPr lang="en" sz="1400">
                <a:solidFill>
                  <a:schemeClr val="accent1"/>
                </a:solidFill>
              </a:rPr>
              <a:t>'Logistic Regression',</a:t>
            </a:r>
            <a:endParaRPr/>
          </a:p>
          <a:p>
            <a:pPr indent="-317500" lvl="0" marL="457200" rtl="0" algn="l">
              <a:lnSpc>
                <a:spcPct val="115000"/>
              </a:lnSpc>
              <a:spcBef>
                <a:spcPts val="0"/>
              </a:spcBef>
              <a:spcAft>
                <a:spcPts val="0"/>
              </a:spcAft>
              <a:buClr>
                <a:schemeClr val="accent1"/>
              </a:buClr>
              <a:buSzPts val="1400"/>
              <a:buChar char="●"/>
            </a:pPr>
            <a:r>
              <a:rPr lang="en" sz="1400">
                <a:solidFill>
                  <a:schemeClr val="accent1"/>
                </a:solidFill>
              </a:rPr>
              <a:t>'Linear Discriminant',</a:t>
            </a:r>
            <a:endParaRPr sz="1400">
              <a:solidFill>
                <a:schemeClr val="accent1"/>
              </a:solidFill>
            </a:endParaRPr>
          </a:p>
          <a:p>
            <a:pPr indent="-317500" lvl="0" marL="457200" rtl="0" algn="l">
              <a:lnSpc>
                <a:spcPct val="115000"/>
              </a:lnSpc>
              <a:spcBef>
                <a:spcPts val="0"/>
              </a:spcBef>
              <a:spcAft>
                <a:spcPts val="0"/>
              </a:spcAft>
              <a:buClr>
                <a:schemeClr val="accent1"/>
              </a:buClr>
              <a:buSzPts val="1400"/>
              <a:buChar char="●"/>
            </a:pPr>
            <a:r>
              <a:rPr lang="en" sz="1400">
                <a:solidFill>
                  <a:schemeClr val="accent1"/>
                </a:solidFill>
              </a:rPr>
              <a:t>'Quadratic Discriminant',</a:t>
            </a:r>
            <a:endParaRPr sz="1400">
              <a:solidFill>
                <a:schemeClr val="accent1"/>
              </a:solidFill>
            </a:endParaRPr>
          </a:p>
          <a:p>
            <a:pPr indent="-317500" lvl="0" marL="457200" rtl="0" algn="l">
              <a:lnSpc>
                <a:spcPct val="115000"/>
              </a:lnSpc>
              <a:spcBef>
                <a:spcPts val="0"/>
              </a:spcBef>
              <a:spcAft>
                <a:spcPts val="0"/>
              </a:spcAft>
              <a:buClr>
                <a:schemeClr val="accent1"/>
              </a:buClr>
              <a:buSzPts val="1400"/>
              <a:buChar char="●"/>
            </a:pPr>
            <a:r>
              <a:rPr lang="en" sz="1400">
                <a:solidFill>
                  <a:schemeClr val="accent1"/>
                </a:solidFill>
              </a:rPr>
              <a:t>'kNN'</a:t>
            </a:r>
            <a:endParaRPr sz="1400">
              <a:solidFill>
                <a:schemeClr val="accent1"/>
              </a:solidFill>
            </a:endParaRPr>
          </a:p>
          <a:p>
            <a:pPr indent="-317500" lvl="0" marL="457200" rtl="0" algn="l">
              <a:lnSpc>
                <a:spcPct val="115000"/>
              </a:lnSpc>
              <a:spcBef>
                <a:spcPts val="0"/>
              </a:spcBef>
              <a:spcAft>
                <a:spcPts val="0"/>
              </a:spcAft>
              <a:buClr>
                <a:schemeClr val="accent1"/>
              </a:buClr>
              <a:buSzPts val="1400"/>
              <a:buChar char="●"/>
            </a:pPr>
            <a:r>
              <a:rPr lang="en" sz="1400">
                <a:solidFill>
                  <a:schemeClr val="accent1"/>
                </a:solidFill>
              </a:rPr>
              <a:t>‘SVM’ (Linear, Poly, Radical’)</a:t>
            </a:r>
            <a:endParaRPr>
              <a:solidFill>
                <a:schemeClr val="accent1"/>
              </a:solidFill>
            </a:endParaRPr>
          </a:p>
        </p:txBody>
      </p:sp>
      <p:pic>
        <p:nvPicPr>
          <p:cNvPr id="103" name="Google Shape;103;p20"/>
          <p:cNvPicPr preferRelativeResize="0"/>
          <p:nvPr/>
        </p:nvPicPr>
        <p:blipFill rotWithShape="1">
          <a:blip r:embed="rId3">
            <a:alphaModFix/>
          </a:blip>
          <a:srcRect b="34749" l="0" r="0" t="34749"/>
          <a:stretch/>
        </p:blipFill>
        <p:spPr>
          <a:xfrm>
            <a:off x="0" y="0"/>
            <a:ext cx="9144000" cy="1735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from all models</a:t>
            </a:r>
            <a:endParaRPr/>
          </a:p>
        </p:txBody>
      </p:sp>
      <p:pic>
        <p:nvPicPr>
          <p:cNvPr id="109" name="Google Shape;109;p21"/>
          <p:cNvPicPr preferRelativeResize="0"/>
          <p:nvPr/>
        </p:nvPicPr>
        <p:blipFill>
          <a:blip r:embed="rId3">
            <a:alphaModFix/>
          </a:blip>
          <a:stretch>
            <a:fillRect/>
          </a:stretch>
        </p:blipFill>
        <p:spPr>
          <a:xfrm>
            <a:off x="847725" y="1295400"/>
            <a:ext cx="7448550" cy="2552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Choosing the best model is not easy...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