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0AB1-FD61-4418-BEB1-EA64C834C58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DBE-52F5-4A6C-9E1D-1120F7B4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3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0AB1-FD61-4418-BEB1-EA64C834C58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DBE-52F5-4A6C-9E1D-1120F7B4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4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0AB1-FD61-4418-BEB1-EA64C834C58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DBE-52F5-4A6C-9E1D-1120F7B4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3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0AB1-FD61-4418-BEB1-EA64C834C58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DBE-52F5-4A6C-9E1D-1120F7B4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6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0AB1-FD61-4418-BEB1-EA64C834C58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DBE-52F5-4A6C-9E1D-1120F7B4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0AB1-FD61-4418-BEB1-EA64C834C58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DBE-52F5-4A6C-9E1D-1120F7B4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0AB1-FD61-4418-BEB1-EA64C834C58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DBE-52F5-4A6C-9E1D-1120F7B4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9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0AB1-FD61-4418-BEB1-EA64C834C58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DBE-52F5-4A6C-9E1D-1120F7B4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0AB1-FD61-4418-BEB1-EA64C834C58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DBE-52F5-4A6C-9E1D-1120F7B4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0AB1-FD61-4418-BEB1-EA64C834C58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DBE-52F5-4A6C-9E1D-1120F7B4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0AB1-FD61-4418-BEB1-EA64C834C58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DBE-52F5-4A6C-9E1D-1120F7B4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0AB1-FD61-4418-BEB1-EA64C834C58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5DBE-52F5-4A6C-9E1D-1120F7B4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4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House Sales Price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err="1" smtClean="0"/>
              <a:t>Parviz</a:t>
            </a:r>
            <a:r>
              <a:rPr lang="en-US" dirty="0" smtClean="0"/>
              <a:t> </a:t>
            </a:r>
            <a:r>
              <a:rPr lang="en-US" dirty="0" err="1" smtClean="0"/>
              <a:t>Hajizada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Linear Support Vector Machines</a:t>
            </a:r>
          </a:p>
          <a:p>
            <a:r>
              <a:rPr lang="en-US" dirty="0" smtClean="0"/>
              <a:t>Radial Support Vector Machines</a:t>
            </a:r>
          </a:p>
          <a:p>
            <a:r>
              <a:rPr lang="en-US" dirty="0" err="1" smtClean="0"/>
              <a:t>Treebag</a:t>
            </a:r>
            <a:endParaRPr lang="en-US" dirty="0" smtClean="0"/>
          </a:p>
          <a:p>
            <a:r>
              <a:rPr lang="en-US" dirty="0" smtClean="0"/>
              <a:t>Bayesian Generalized Linear Models</a:t>
            </a:r>
          </a:p>
          <a:p>
            <a:r>
              <a:rPr lang="en-US" dirty="0" smtClean="0"/>
              <a:t>Classification and Regression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3076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Rsquared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1.488733e+05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8.296537e-01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8.981330e+04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svm_linear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1.513252e+05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8.279697e-01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8.291942e+04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svm_radial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2.634224e+05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4.849898e-01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1.342765e+05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treebag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2.246180e+05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6.091055e-01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1.568402e+05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bayesglm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1.488737e+05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8.296501e-01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8.981299e+04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2.430796e+05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5.481711e-01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1.650317e+05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3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Data: House Sales in King County, USA</a:t>
            </a:r>
          </a:p>
          <a:p>
            <a:r>
              <a:rPr lang="en-US" dirty="0" smtClean="0"/>
              <a:t>Target variable: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missing value</a:t>
            </a:r>
          </a:p>
          <a:p>
            <a:r>
              <a:rPr lang="en-US" dirty="0" smtClean="0"/>
              <a:t>Both numerical and categorical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</a:t>
            </a:r>
            <a:r>
              <a:rPr lang="en-US" dirty="0" err="1" smtClean="0"/>
              <a:t>year_renovated</a:t>
            </a:r>
            <a:r>
              <a:rPr lang="en-US" dirty="0" smtClean="0"/>
              <a:t> column indicating when the house has been renovated if ever, but 96% of houses have never been renovated, so we creature a dummy variable to show if a house has ever been renovated and drop the </a:t>
            </a:r>
            <a:r>
              <a:rPr lang="en-US" dirty="0" err="1" smtClean="0"/>
              <a:t>year_renovated</a:t>
            </a:r>
            <a:r>
              <a:rPr lang="en-US" dirty="0" smtClean="0"/>
              <a:t> column.</a:t>
            </a:r>
          </a:p>
          <a:p>
            <a:endParaRPr lang="en-US" dirty="0" smtClean="0"/>
          </a:p>
          <a:p>
            <a:r>
              <a:rPr lang="en-US" dirty="0" smtClean="0"/>
              <a:t>We have another column called year which depicts the year at which the house is sold but we drop it because the dataset covers only 2 years which is too little and also if we included the year then we could make only in-sample prediction. Instead we will use month column which would account for seasonal price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Bedrooms column</a:t>
            </a:r>
          </a:p>
          <a:p>
            <a:pPr marL="0" indent="0">
              <a:buNone/>
            </a:pPr>
            <a:r>
              <a:rPr lang="en-US" dirty="0" smtClean="0"/>
              <a:t>Number of houses with 7 or more bedrooms are quite little such that we will aggregate them under 6+ bedrooms level.</a:t>
            </a:r>
          </a:p>
          <a:p>
            <a:endParaRPr lang="en-US" dirty="0" smtClean="0"/>
          </a:p>
          <a:p>
            <a:r>
              <a:rPr lang="en-US" dirty="0" smtClean="0"/>
              <a:t>Bathrooms column</a:t>
            </a:r>
          </a:p>
          <a:p>
            <a:pPr marL="0" indent="0">
              <a:buNone/>
            </a:pPr>
            <a:r>
              <a:rPr lang="en-US" dirty="0" smtClean="0"/>
              <a:t>Number of houses with 3.75 or more bathrooms will be aggregated under 3.5+ level.</a:t>
            </a:r>
          </a:p>
          <a:p>
            <a:endParaRPr lang="en-US" dirty="0" smtClean="0"/>
          </a:p>
          <a:p>
            <a:r>
              <a:rPr lang="en-US" dirty="0" smtClean="0"/>
              <a:t>Floors column</a:t>
            </a:r>
          </a:p>
          <a:p>
            <a:pPr marL="0" indent="0">
              <a:buNone/>
            </a:pPr>
            <a:r>
              <a:rPr lang="en-US" dirty="0" smtClean="0"/>
              <a:t>Number of houses with 2.5 or more floors will be aggregated under 2+ level.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etc...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Exploratory Data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 smtClean="0"/>
              <a:t>Correlation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0" dirty="0" smtClean="0"/>
              <a:t>Most correlated variables </a:t>
            </a:r>
            <a:r>
              <a:rPr lang="en-US" b="0" dirty="0" smtClean="0"/>
              <a:t>with</a:t>
            </a:r>
            <a:r>
              <a:rPr lang="en-US" b="0" dirty="0" smtClean="0"/>
              <a:t> </a:t>
            </a:r>
            <a:r>
              <a:rPr lang="en-US" b="0" dirty="0" smtClean="0"/>
              <a:t>price</a:t>
            </a:r>
            <a:endParaRPr lang="en-US" b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3" y="2646919"/>
            <a:ext cx="6143221" cy="3400900"/>
          </a:xfrm>
        </p:spPr>
      </p:pic>
      <p:pic>
        <p:nvPicPr>
          <p:cNvPr id="7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2646919"/>
            <a:ext cx="5190186" cy="3400900"/>
          </a:xfrm>
        </p:spPr>
      </p:pic>
    </p:spTree>
    <p:extLst>
      <p:ext uri="{BB962C8B-B14F-4D97-AF65-F5344CB8AC3E}">
        <p14:creationId xmlns:p14="http://schemas.microsoft.com/office/powerpoint/2010/main" val="9021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Exploratory Data Analysis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161" y="1690688"/>
            <a:ext cx="79849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King County and heat map of prices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6414" y="1825625"/>
            <a:ext cx="5202865" cy="435133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40192" y="1825625"/>
            <a:ext cx="531360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price against Renovated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3919" y="2647369"/>
            <a:ext cx="4609524" cy="3400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 price against View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9032" y="2647369"/>
            <a:ext cx="4609524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House Sales Price Prediction</vt:lpstr>
      <vt:lpstr>Introduction</vt:lpstr>
      <vt:lpstr>Exploratory Data Analysis</vt:lpstr>
      <vt:lpstr>Feature Engineering</vt:lpstr>
      <vt:lpstr>Data preprocessing</vt:lpstr>
      <vt:lpstr>Back to Exploratory Data Analysis</vt:lpstr>
      <vt:lpstr>Back to Exploratory Data Analysis 2</vt:lpstr>
      <vt:lpstr>Map of King County and heat map of prices</vt:lpstr>
      <vt:lpstr>PowerPoint Presentation</vt:lpstr>
      <vt:lpstr>List of models used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Sales Price Prediction</dc:title>
  <dc:creator>parviz hajizada</dc:creator>
  <cp:lastModifiedBy>parviz hajizada</cp:lastModifiedBy>
  <cp:revision>5</cp:revision>
  <dcterms:created xsi:type="dcterms:W3CDTF">2019-05-22T22:36:51Z</dcterms:created>
  <dcterms:modified xsi:type="dcterms:W3CDTF">2019-05-23T07:19:21Z</dcterms:modified>
</cp:coreProperties>
</file>