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4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5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88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24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22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9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56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8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7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1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8157A-75D2-4FFA-B330-5E1E7889A2C6}" type="datetimeFigureOut">
              <a:rPr lang="en-IN" smtClean="0"/>
              <a:t>28-02-2020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6663-B653-4B97-B8A6-A8D35BEAF9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47472"/>
            <a:ext cx="1159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Team-ID: SGH002316</a:t>
            </a:r>
          </a:p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Problem-ID: SGH068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181547"/>
              </p:ext>
            </p:extLst>
          </p:nvPr>
        </p:nvGraphicFramePr>
        <p:xfrm>
          <a:off x="2077720" y="241130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02633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61158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62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Parv</a:t>
                      </a:r>
                      <a:r>
                        <a:rPr lang="en-IN" dirty="0"/>
                        <a:t> Parikh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2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Hiten </a:t>
                      </a:r>
                      <a:r>
                        <a:rPr lang="en-IN" dirty="0" err="1"/>
                        <a:t>Sangtani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Dhruvil </a:t>
                      </a:r>
                      <a:r>
                        <a:rPr lang="en-IN" dirty="0" err="1"/>
                        <a:t>kotecha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7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Dhruvi</a:t>
                      </a:r>
                      <a:r>
                        <a:rPr lang="en-IN" dirty="0"/>
                        <a:t> 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85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Leenanci</a:t>
                      </a:r>
                      <a:r>
                        <a:rPr lang="en-IN" dirty="0"/>
                        <a:t> Parmar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56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Priyank Mistry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Card generation,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4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Dhyanesh</a:t>
                      </a:r>
                      <a:r>
                        <a:rPr lang="en-IN" dirty="0"/>
                        <a:t> Parekh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backend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20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40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47472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Medical_Store-Dashboard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128" y="1502057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Medical-store Info.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" y="3726241"/>
            <a:ext cx="1159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patient’s Medication                                                </a:t>
            </a: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6059424" y="1055358"/>
            <a:ext cx="12192" cy="44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59424" y="2144268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628583" y="2556691"/>
            <a:ext cx="2861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Patient_Id</a:t>
            </a:r>
            <a:endParaRPr lang="en-IN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98464" y="3141466"/>
            <a:ext cx="0" cy="40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19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6AA5C-FF7A-47CD-9F00-3F2282F4F861}"/>
              </a:ext>
            </a:extLst>
          </p:cNvPr>
          <p:cNvSpPr txBox="1"/>
          <p:nvPr/>
        </p:nvSpPr>
        <p:spPr>
          <a:xfrm>
            <a:off x="861133" y="2397948"/>
            <a:ext cx="11168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Pharmacist can see the medicines prescribed by the doctor and can give the medicines to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pharmacist gives the medicines to the patient pharmacist’s id is stored in the database for later access purpose. </a:t>
            </a:r>
          </a:p>
        </p:txBody>
      </p:sp>
    </p:spTree>
    <p:extLst>
      <p:ext uri="{BB962C8B-B14F-4D97-AF65-F5344CB8AC3E}">
        <p14:creationId xmlns:p14="http://schemas.microsoft.com/office/powerpoint/2010/main" val="250338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Source </a:t>
            </a:r>
            <a:r>
              <a:rPr lang="en-IN" sz="1600" dirty="0" err="1"/>
              <a:t>Code:https</a:t>
            </a:r>
            <a:r>
              <a:rPr lang="en-IN" sz="1600" dirty="0"/>
              <a:t>://drive.google.com/</a:t>
            </a:r>
            <a:r>
              <a:rPr lang="en-IN" sz="1600" dirty="0" err="1"/>
              <a:t>open?id</a:t>
            </a:r>
            <a:r>
              <a:rPr lang="en-IN" sz="1600" dirty="0"/>
              <a:t>=17Wj1NbLl6T1C8GnFDuoX4sJLUwA359F5</a:t>
            </a:r>
          </a:p>
        </p:txBody>
      </p:sp>
    </p:spTree>
    <p:extLst>
      <p:ext uri="{BB962C8B-B14F-4D97-AF65-F5344CB8AC3E}">
        <p14:creationId xmlns:p14="http://schemas.microsoft.com/office/powerpoint/2010/main" val="195299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4320" y="347472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Landing-page Graphical-analysis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128" y="1502057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168" y="4052804"/>
            <a:ext cx="1159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    		   Doctor      	         Medical-store                      Laboratory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320" y="2557802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</p:txBody>
      </p:sp>
      <p:cxnSp>
        <p:nvCxnSpPr>
          <p:cNvPr id="20" name="Straight Arrow Connector 19"/>
          <p:cNvCxnSpPr>
            <a:stCxn id="12" idx="2"/>
            <a:endCxn id="14" idx="0"/>
          </p:cNvCxnSpPr>
          <p:nvPr/>
        </p:nvCxnSpPr>
        <p:spPr>
          <a:xfrm flipH="1">
            <a:off x="6059424" y="1055358"/>
            <a:ext cx="12192" cy="44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68568" y="2125980"/>
            <a:ext cx="0" cy="36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68568" y="3151162"/>
            <a:ext cx="0" cy="37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31520" y="3639312"/>
            <a:ext cx="1004620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1520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79520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056376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1168" y="5271742"/>
            <a:ext cx="1159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Doctor-dashboard                  Patient-dashboard                   Medical Store-dashboard                           Laboratory-dashboard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731520" y="4804850"/>
            <a:ext cx="10469880" cy="35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8472" y="4837634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413760" y="4837634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059424" y="4804850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201400" y="4804850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77728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4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DC219C-B613-4790-923A-135DBCE6842E}"/>
              </a:ext>
            </a:extLst>
          </p:cNvPr>
          <p:cNvSpPr txBox="1"/>
          <p:nvPr/>
        </p:nvSpPr>
        <p:spPr>
          <a:xfrm>
            <a:off x="878889" y="1767006"/>
            <a:ext cx="11168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generating the charts based on the various diseases which are diagnosed in the different states and cities segregated by month and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are basically of four types bar charts, combo charts, pie charts and line charts which are helpful in the analysis of the diseases.</a:t>
            </a:r>
          </a:p>
        </p:txBody>
      </p:sp>
    </p:spTree>
    <p:extLst>
      <p:ext uri="{BB962C8B-B14F-4D97-AF65-F5344CB8AC3E}">
        <p14:creationId xmlns:p14="http://schemas.microsoft.com/office/powerpoint/2010/main" val="294475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47472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Doctor-Dashboard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128" y="1502057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Info.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" y="4052804"/>
            <a:ext cx="1159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Patient_details     Prescription      History        Lab_reports     Allergy and habits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557802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Patient_Id(secured with OTP)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6059424" y="1055358"/>
            <a:ext cx="12192" cy="44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68568" y="2125980"/>
            <a:ext cx="0" cy="36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068568" y="3151162"/>
            <a:ext cx="0" cy="37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31520" y="3603447"/>
            <a:ext cx="9582912" cy="3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13760" y="3621777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28488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14432" y="360424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87640" y="360424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B4377-71B7-43F2-A7A7-366369CCA2B2}"/>
              </a:ext>
            </a:extLst>
          </p:cNvPr>
          <p:cNvSpPr txBox="1"/>
          <p:nvPr/>
        </p:nvSpPr>
        <p:spPr>
          <a:xfrm>
            <a:off x="878889" y="1767006"/>
            <a:ext cx="111681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se patient’s personal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add patient’s prescription with details like diagnosis, medicines ,test reports to be done and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see patient’s history searched by diagnosis.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download patient’s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can update the allergies and habits of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64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" y="347472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Patient-Dashboard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128" y="1502057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" y="4052804"/>
            <a:ext cx="1159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     Prescription       History           Lab_reports     Allergy and habits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6059424" y="1055358"/>
            <a:ext cx="12192" cy="44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059424" y="2144268"/>
            <a:ext cx="12192" cy="122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31520" y="3603447"/>
            <a:ext cx="9582912" cy="3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1520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13760" y="3621777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28488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314432" y="360424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87640" y="360424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9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0ADE8A-A197-456F-8E48-12FC8C2AAC5D}"/>
              </a:ext>
            </a:extLst>
          </p:cNvPr>
          <p:cNvSpPr txBox="1"/>
          <p:nvPr/>
        </p:nvSpPr>
        <p:spPr>
          <a:xfrm>
            <a:off x="878889" y="1767006"/>
            <a:ext cx="111681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edit his/her personal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see his/her prescription with details like diagnosis, medicines ,test reports to be done and notes prescribed by doctor.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see his/her history searched by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download patient’s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can see the allergies and habits.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6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74320" y="347472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Laboratory-Dashboard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2128" y="1502057"/>
            <a:ext cx="11594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Info.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1168" y="4052804"/>
            <a:ext cx="11594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                                                                                    Lab_reports     </a:t>
            </a:r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6059424" y="1055358"/>
            <a:ext cx="12192" cy="44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59424" y="2144268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31520" y="3603447"/>
            <a:ext cx="9582912" cy="3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1520" y="363931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314432" y="3604242"/>
            <a:ext cx="0" cy="44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628583" y="2556691"/>
            <a:ext cx="28616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Patient_Id</a:t>
            </a:r>
            <a:endParaRPr lang="en-IN" sz="3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998464" y="3141466"/>
            <a:ext cx="0" cy="40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7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AEE12-B7E7-445C-B204-15B3F48572AC}"/>
              </a:ext>
            </a:extLst>
          </p:cNvPr>
          <p:cNvSpPr txBox="1"/>
          <p:nvPr/>
        </p:nvSpPr>
        <p:spPr>
          <a:xfrm>
            <a:off x="958788" y="2644170"/>
            <a:ext cx="11168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assistant can see the reports of patient and can upload new reports prescribed by the doctor.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assistant can also download the reports of the patient. </a:t>
            </a:r>
          </a:p>
        </p:txBody>
      </p:sp>
    </p:spTree>
    <p:extLst>
      <p:ext uri="{BB962C8B-B14F-4D97-AF65-F5344CB8AC3E}">
        <p14:creationId xmlns:p14="http://schemas.microsoft.com/office/powerpoint/2010/main" val="259154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317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Code:https://drive.google.com/open?id=17Wj1NbLl6T1C8GnFDuoX4sJLUwA359F5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HITEN SANGTANI</dc:creator>
  <cp:lastModifiedBy>HITEN SANGTANI</cp:lastModifiedBy>
  <cp:revision>12</cp:revision>
  <dcterms:created xsi:type="dcterms:W3CDTF">2020-02-28T04:16:56Z</dcterms:created>
  <dcterms:modified xsi:type="dcterms:W3CDTF">2020-02-28T09:30:44Z</dcterms:modified>
</cp:coreProperties>
</file>