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4B0E-A13E-40B3-BD51-861B4E82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F770E-3A77-43B5-8007-08E9AF4F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E5DB-C220-496B-97BB-CDB17160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5526-C9D2-4A04-A1AB-C1E522E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3C97-E133-49D2-ADEF-4CD94A36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0E4E-7AB6-45AA-A878-C7A15DB8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C97B-F900-45C5-B2A4-E3810349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05B1-6D43-4E1B-9375-9A94D4C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0919-A103-4031-B9EE-1CA6D022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946A-85B1-4D13-BEF3-B36CF3DD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2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6277B-43C3-49D0-A04F-264DFC131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27B32-7412-46A0-8EBB-6523C923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7A55-533B-43DC-A3D0-BFB59DED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3E17-8381-4F9D-B0E4-711BB832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2E1B-114D-4FE2-8153-358F89B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2D0C-8D4B-4D69-A23F-D4B90174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5487-BDB2-4139-A382-6D706DA6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0BED-C6FC-4A84-AE15-A81B353E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C851-36B6-4DA7-A228-9CD4F340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8938-26A3-4575-BD72-9E7365A1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E906-8833-4447-BC25-F9CE87D2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A4760-704A-4D8E-8149-FCAE5C91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D8C9-3E86-474A-BF97-31BA568D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88D0-CBE1-4C4F-93DC-A43DCF36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3AD4-3429-439B-8750-C646EB9C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2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6BC6-8AB4-4F4A-8AC2-F7411B4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19A7-BD9F-43F1-B283-E2E50824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EEEF-710D-4EE1-9081-411ABB38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2586-3CC5-47C8-9F96-7E4B0D5D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5F3E-F164-404E-B0D7-4801103A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4275-23A2-43B7-A035-0FB7D4E4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4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7E12-18B6-4101-82F3-9D76B42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4289E-E9C7-41CD-A030-26D07551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7695-57BC-4D5D-880F-F50BDB65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42FA8-0D07-419D-BE34-CAB3117D6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2F866-702A-4ED1-9F4C-1D89486C0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3DF29-14B7-420C-84F9-5271BD12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A0150-204A-4B24-896D-B66FB3C1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3D6B2-2103-4F82-B1F8-C1B1B59C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3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A119-3871-4219-93F4-262554C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5BD30-CE31-496C-A374-EA400CF1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0C3B-76C3-44E6-A8DE-DE2BF1F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95247-0C32-4C0F-8703-C7696E1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0DD5-9335-43DE-A8B5-AE62C6B7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F04F3-817F-4A4F-B02F-FB8D9EF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A0C1D-B54A-42AE-BF0E-C57BEB57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2B5B-6EC1-481E-9241-AF47A3CD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0E49-030F-4337-94F8-388918BE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9433-CB9B-4AC8-8B83-BA8AD27E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4E64-03A6-498B-98D2-3217C86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98A3-50B3-4059-8AB3-9C9DD79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43F34-3604-4D9A-9339-EDE8791D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968-451B-4457-8ECA-D63F82AF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AC9C7-A677-4F7A-BE7D-F5D18A967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6090C-263E-493E-9A0B-92177F8E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D2AF5-5FC0-452F-8314-8EF84625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1668-DDB7-4099-B6C5-40AA3D95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B1AD-B1BE-4C08-BB1E-5F9E387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8B285-23ED-4358-90C5-6B5B3FB9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B780-7E4A-48D4-9948-ACBD227A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1226-DE51-4E0E-BF2D-F91E9BF2F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DFBB4-4340-4C84-A0F9-79E98C2E715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DD63-687E-4965-B551-FDB2A591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D877-8585-49D8-A04B-071896BC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7E52-4676-4714-8FE2-8890F9C96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94D35-0F22-406E-9AB4-8C34EA85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60" y="0"/>
            <a:ext cx="440948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739C7E-CD8D-44BD-B1BD-BC744D84BDA2}"/>
              </a:ext>
            </a:extLst>
          </p:cNvPr>
          <p:cNvSpPr txBox="1"/>
          <p:nvPr/>
        </p:nvSpPr>
        <p:spPr>
          <a:xfrm rot="20473993">
            <a:off x="4377257" y="737094"/>
            <a:ext cx="218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PROJECT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F681D-EDCE-45E3-8AA2-6A9CEDE421BC}"/>
              </a:ext>
            </a:extLst>
          </p:cNvPr>
          <p:cNvSpPr txBox="1"/>
          <p:nvPr/>
        </p:nvSpPr>
        <p:spPr>
          <a:xfrm rot="20374841">
            <a:off x="4624907" y="1394964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A779D-84E6-4CBE-894D-969951411FA5}"/>
              </a:ext>
            </a:extLst>
          </p:cNvPr>
          <p:cNvSpPr txBox="1"/>
          <p:nvPr/>
        </p:nvSpPr>
        <p:spPr>
          <a:xfrm rot="20380983">
            <a:off x="5347121" y="2931854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AFTER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E541A-F84C-48FE-90F1-62B268483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5340">
            <a:off x="5026073" y="3394241"/>
            <a:ext cx="3071883" cy="1473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B760E-3ED7-4ABF-AF53-972CD7081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1076">
            <a:off x="4418617" y="1705850"/>
            <a:ext cx="3071557" cy="12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Garamond Pro Bold</vt:lpstr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</dc:creator>
  <cp:lastModifiedBy>Parv</cp:lastModifiedBy>
  <cp:revision>11</cp:revision>
  <dcterms:created xsi:type="dcterms:W3CDTF">2021-04-20T20:18:12Z</dcterms:created>
  <dcterms:modified xsi:type="dcterms:W3CDTF">2021-05-16T12:43:32Z</dcterms:modified>
</cp:coreProperties>
</file>