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D64E-478A-1C7A-E30B-2928419E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9085-9578-DC52-6A22-B041AE6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43E-D792-CEA4-78B9-88DCDDB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C63-00AD-ED85-E3CC-AF52459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1-9B48-3827-40FB-135BAA3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D4A-B517-8786-80C5-66A5D6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2A0-8C90-D236-344C-A748B171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68AA-C00C-8080-CFC2-C133EEB9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4E1B-00AD-AFD3-8CEC-C77422E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D3F4-68F1-B077-EE39-F361EB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32FD-435B-D467-5585-DF9F12E8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6659-9E0E-BDC1-C915-D84CC092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90C-31C7-EA19-55C5-1B99079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EEB-A01A-F13E-60F1-C05B5D6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E890-36DE-584F-0818-6AC88D2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4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5D23-87D4-D2E6-B822-4059C13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A1B-3924-ABF0-4F27-2F19FF5D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0101-8C12-368F-BCFD-D298AE9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A9EC-F0BF-9282-71FB-0F1C055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4145-27E3-A673-EF49-6B65D2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B97-55A1-573E-DE88-196F2F0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F98-6744-B58D-9226-B5436AC9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AC41-88D4-9364-9F45-55F6EF05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5089-67E1-B4A7-55DD-CCB9180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9873-233E-5E7B-6E92-9D1223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A6F-BAD1-6C94-A30B-01959B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6B48-1BBD-2956-8F34-4B0ADA5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1C43-87E8-08EF-5D72-BB06D11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E98D-4E61-300A-2C4D-B91DAEB3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277E-05C0-DBB0-3C88-A01C0716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8685-13DE-B05A-B935-F22B2CA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F8E0-D36E-17C5-0797-196719A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E82F-7963-91F0-238F-8851C172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DFA8-E7F8-D8AF-9F55-4069BE2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8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05-D1FF-26B0-BE1C-8C91E1F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67BD-C455-001A-4FD1-66B7DC9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7B67-0D01-E1C8-B892-1677F62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ECB4-4488-7682-2118-69D12F5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0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1566-498C-19C4-723D-9D6B425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0847-313D-0CBE-86DB-9263A1B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0DC6-9602-3B57-D1A3-18CC0B9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D0B-56AD-25ED-246E-D1A29E8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214-9ED8-B45F-48C6-3A06C4B0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913D-2257-27AA-4DCF-02B23C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EDF-E637-6236-85EF-D96196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48BC-22C9-CE57-F9C8-AAE20BA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28A1-D786-B5D2-2B77-833A42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AD8D-207B-7044-B614-D565AAC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24A54-D399-3DD3-ECFF-5656D3FA3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E89-765C-1EBB-248E-0C58155F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E5E-BF83-F6B5-680C-7FCCB4DA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4F30-2B6A-AEB4-16EC-BC00EEF7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0FDD-6F6A-1009-D67F-AA37D16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F0FB9-85D7-314A-7868-990DB91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864-B93B-152B-017C-DFE292FA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768-9F60-DCE0-1C96-34298048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25F8-459A-4CED-BA0D-3C4FCA5D0999}" type="datetimeFigureOut">
              <a:rPr lang="en-IN" smtClean="0"/>
              <a:t>03/07/23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45C-DE3E-EB82-E099-43AC4778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3CB-5C7C-0046-5155-6ACB34DE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B770E46C-AB5E-28A7-E3E3-F3753023B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9" y="5040351"/>
            <a:ext cx="11898511" cy="1817649"/>
          </a:xfrm>
          <a:prstGeom prst="rect">
            <a:avLst/>
          </a:prstGeom>
        </p:spPr>
      </p:pic>
      <p:pic>
        <p:nvPicPr>
          <p:cNvPr id="11" name="Picture 10" descr="A picture containing graphics, logo, graphic design, colorfulness&#10;&#10;Description automatically generated">
            <a:extLst>
              <a:ext uri="{FF2B5EF4-FFF2-40B4-BE49-F238E27FC236}">
                <a16:creationId xmlns:a16="http://schemas.microsoft.com/office/drawing/2014/main" id="{03FA5E2C-584B-47B9-1BDA-F69CB130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99" y="1351593"/>
            <a:ext cx="5084801" cy="1977046"/>
          </a:xfrm>
          <a:prstGeom prst="rect">
            <a:avLst/>
          </a:prstGeom>
        </p:spPr>
      </p:pic>
      <p:pic>
        <p:nvPicPr>
          <p:cNvPr id="3" name="Picture 2" descr="A red and blue label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20F3885-CA3B-138D-0F87-14C3F44C1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" y="0"/>
            <a:ext cx="1007327" cy="15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8196E-6A18-2370-9355-027670CC1793}"/>
              </a:ext>
            </a:extLst>
          </p:cNvPr>
          <p:cNvSpPr txBox="1"/>
          <p:nvPr/>
        </p:nvSpPr>
        <p:spPr>
          <a:xfrm>
            <a:off x="895636" y="73999"/>
            <a:ext cx="5675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006CB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55099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Sukeshi Parnami</dc:creator>
  <cp:lastModifiedBy>Abhay Jha</cp:lastModifiedBy>
  <cp:revision>3</cp:revision>
  <dcterms:created xsi:type="dcterms:W3CDTF">2023-06-27T05:32:28Z</dcterms:created>
  <dcterms:modified xsi:type="dcterms:W3CDTF">2023-07-03T11:41:25Z</dcterms:modified>
</cp:coreProperties>
</file>