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9" r:id="rId12"/>
    <p:sldId id="273" r:id="rId13"/>
    <p:sldId id="278" r:id="rId14"/>
    <p:sldId id="277" r:id="rId15"/>
    <p:sldId id="27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34985-788C-4765-9A2A-F8691556D910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8F15-A04C-4E64-B1B6-1B2794A8E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9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8FDF8-4030-4553-B8FB-10DB4C6AE0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8FDF8-4030-4553-B8FB-10DB4C6AE0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7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745-3426-1975-4388-4396B00E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DC05-F4BF-55DB-6B9B-90385DA7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F5ED-56A9-82EB-AF36-0650764A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61D6-AF6B-193D-2871-BA540AE5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FC24-6BD8-6F4C-0E08-FEE6FE5D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4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3723-12F2-E1EE-C27B-694B1467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D46B4-284C-CD86-195A-8B74C2CB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D9D6-BC48-254B-FAE4-B8323DF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4E8E-F385-CE31-94F8-1CB060EF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39B3-B78C-EFEA-EA27-C6261ED2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ED767-A2D1-1BFD-B1DB-DEB465C22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09550-12CD-708F-8A51-202AC2B1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DA06-6706-0D1A-5FFF-7029F51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1EC2-D2CE-9B30-B009-6E2857A8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6388-1F74-29B1-03BE-95EF8E44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C9C1-53FF-FAA0-E67C-DA4BFC90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D69B-523E-9A08-26BD-2CEB5AAE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1109-3364-9304-92C0-7AE489B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2E98-F1A8-EFAC-26AE-B3C8B68C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1F33-A8A3-3304-8109-9444A4B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9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4BA8-2E80-3B95-26F3-895267D4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E99A-E3C4-839F-755A-E9230A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AC93-C0C4-E622-0482-4C6D5D3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A1D5-2DAB-CA01-9ED6-A4A271DE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C431-DB75-331A-8FF5-4EF3B83D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2C03-2A9C-58B0-ABAD-85B59BBE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6BCE-89F4-B658-3D8A-67E4D3E2A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DAD5B-8173-0F5A-5396-44C1B4C4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63F5-7E6A-B038-33F2-2BE02379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84DA9-4A57-6CBE-D6C1-90A49FB7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2F80-B4FC-D635-C141-5D5F1F20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3CD8-9EF4-D060-9DC7-6F6BB023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61CF6-0089-E0D9-6671-3B0FDC02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C636-FA64-5C2E-FDB2-15AFAF6E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B051F-56A6-E0B2-436B-22E69456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375AF-F48F-6202-6185-E64F862CB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37E06-B850-6049-F32D-B3DD2212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A244C-4CCD-482A-E873-E8ADA1CF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A8E17-43A6-9A5B-58C8-288E2699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B9BD-1151-F8B6-0CED-F3C414DC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006FD-75D6-A0B1-064C-EBB64940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F1B08-A352-29B1-5629-AD7D8B1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9BC1D-E599-AEEF-0347-0BF9B3D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8CF3C-6AE3-5198-0C33-CD37D733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826C2-855E-E59F-31FE-9F5D825C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F268E-BAE2-2AA9-4AEC-3AE0ADC4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4EA9-6221-E672-CEAB-07A03A8D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DE8-8EA0-869F-57BE-AF3840D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8DBC9-00E8-53B9-631D-124B3958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F99B-0FF3-AC2C-F600-1AF7FB6A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2052-D722-9604-D452-C08BE8D8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593C-98E2-946E-36E3-9583FAA5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4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676C-A48B-2552-82C4-0B6884D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3CA0A-1DA5-6B81-116D-84CDA8DEE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48E7A-92C9-2DA1-F2DB-0027E27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2081-DCCD-FC1F-0262-C2789619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C4A4-5C11-D1A6-947C-319E2C2C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E52C5-77F8-6E21-6CE8-DA80CB9A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54EFB-6F92-AF15-6909-7B44CF87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DC1E-0149-D14E-6C79-0D5C9F56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FBE74-5D9E-CA48-05B8-266C2F51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143D-1DC6-4992-A616-4D2D9F6D408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9FEA-062B-680D-3C7F-33BDE76F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72D1-703C-58E4-871B-BF0BBF3E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ADDD-B8A8-42D7-8F44-CCC01DDED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2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5;g31a5a493bee_0_0">
            <a:extLst>
              <a:ext uri="{FF2B5EF4-FFF2-40B4-BE49-F238E27FC236}">
                <a16:creationId xmlns:a16="http://schemas.microsoft.com/office/drawing/2014/main" id="{8EA40EC1-2EF7-DF93-4A33-B3944FDB49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35380" y="127052"/>
            <a:ext cx="1956620" cy="133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CD2DB6-6D15-E380-4070-D22268BF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8" y="127052"/>
            <a:ext cx="1177674" cy="12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767D5-2227-99D1-5440-16786A0D0C17}"/>
              </a:ext>
            </a:extLst>
          </p:cNvPr>
          <p:cNvSpPr txBox="1"/>
          <p:nvPr/>
        </p:nvSpPr>
        <p:spPr>
          <a:xfrm>
            <a:off x="2768986" y="731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Roboto"/>
                <a:cs typeface="Roboto"/>
                <a:sym typeface="Roboto"/>
              </a:rPr>
              <a:t>Kadi Sarva Vishwavidyalaya</a:t>
            </a:r>
          </a:p>
        </p:txBody>
      </p:sp>
      <p:sp>
        <p:nvSpPr>
          <p:cNvPr id="5" name="Google Shape;97;g31a5a493bee_0_0">
            <a:extLst>
              <a:ext uri="{FF2B5EF4-FFF2-40B4-BE49-F238E27FC236}">
                <a16:creationId xmlns:a16="http://schemas.microsoft.com/office/drawing/2014/main" id="{9FA37909-8AFB-52BD-B8D6-4A8768D992BB}"/>
              </a:ext>
            </a:extLst>
          </p:cNvPr>
          <p:cNvSpPr txBox="1"/>
          <p:nvPr/>
        </p:nvSpPr>
        <p:spPr>
          <a:xfrm>
            <a:off x="1495073" y="1336755"/>
            <a:ext cx="9201853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S.K Patel Institute of Management &amp; Computer Studies MCA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C911-172F-A8F4-A7BB-0E5AB7B0205C}"/>
              </a:ext>
            </a:extLst>
          </p:cNvPr>
          <p:cNvSpPr txBox="1"/>
          <p:nvPr/>
        </p:nvSpPr>
        <p:spPr>
          <a:xfrm>
            <a:off x="2861186" y="214594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SEMESTER - 1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– 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algn="ctr"/>
            <a:r>
              <a:rPr lang="en-US" sz="2400" b="1" dirty="0">
                <a:ea typeface="Roboto"/>
                <a:cs typeface="Roboto"/>
                <a:sym typeface="Roboto"/>
              </a:rPr>
              <a:t>MINI PROJECT –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DE08D9-36C9-745C-1ECF-5604444FA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94685"/>
              </p:ext>
            </p:extLst>
          </p:nvPr>
        </p:nvGraphicFramePr>
        <p:xfrm>
          <a:off x="2031999" y="448440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1913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792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5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Tharwani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Mahek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Kaniyalal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Prajapati Karan </a:t>
                      </a:r>
                      <a:r>
                        <a:rPr lang="en-US" dirty="0" err="1"/>
                        <a:t>Prakashbhai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 :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4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F6F4AA-8406-1351-A34B-EE9B9433AB0A}"/>
              </a:ext>
            </a:extLst>
          </p:cNvPr>
          <p:cNvSpPr txBox="1"/>
          <p:nvPr/>
        </p:nvSpPr>
        <p:spPr>
          <a:xfrm>
            <a:off x="4139380" y="3858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a typeface="Roboto"/>
                <a:cs typeface="Roboto"/>
                <a:sym typeface="Roboto"/>
              </a:rPr>
              <a:t>Name of internal Guide : Dr. A Stella </a:t>
            </a:r>
          </a:p>
        </p:txBody>
      </p:sp>
    </p:spTree>
    <p:extLst>
      <p:ext uri="{BB962C8B-B14F-4D97-AF65-F5344CB8AC3E}">
        <p14:creationId xmlns:p14="http://schemas.microsoft.com/office/powerpoint/2010/main" val="204004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C3004-F7B5-9EC6-61FA-E01ACD9F971F}"/>
              </a:ext>
            </a:extLst>
          </p:cNvPr>
          <p:cNvSpPr txBox="1"/>
          <p:nvPr/>
        </p:nvSpPr>
        <p:spPr>
          <a:xfrm>
            <a:off x="0" y="0"/>
            <a:ext cx="12192000" cy="424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User Modules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1.User register &amp; login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2.Browse footwear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3.Search &amp; filter Product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4.Add to cart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5.Order place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6.Order Confirmation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7.Payment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8.feedback &amp; rating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3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18BFE-8FD4-3143-17CE-0303C88CCA3C}"/>
              </a:ext>
            </a:extLst>
          </p:cNvPr>
          <p:cNvSpPr txBox="1"/>
          <p:nvPr/>
        </p:nvSpPr>
        <p:spPr>
          <a:xfrm>
            <a:off x="0" y="0"/>
            <a:ext cx="12192000" cy="6544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Features 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1.User-Friendly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  - Intuitive design for customers and administrators to navigate with ease.</a:t>
            </a:r>
          </a:p>
          <a:p>
            <a:pPr>
              <a:lnSpc>
                <a:spcPct val="150000"/>
              </a:lnSpc>
            </a:pPr>
            <a:r>
              <a:rPr lang="en-US" dirty="0"/>
              <a:t>2. Secure Authentication  </a:t>
            </a:r>
          </a:p>
          <a:p>
            <a:pPr>
              <a:lnSpc>
                <a:spcPct val="150000"/>
              </a:lnSpc>
            </a:pPr>
            <a:r>
              <a:rPr lang="en-US" dirty="0"/>
              <a:t>   - Login and registration systems ensure data security for users and admins.</a:t>
            </a:r>
          </a:p>
          <a:p>
            <a:pPr>
              <a:lnSpc>
                <a:spcPct val="150000"/>
              </a:lnSpc>
            </a:pPr>
            <a:r>
              <a:rPr lang="en-US" dirty="0"/>
              <a:t>3. Product Browsing &amp;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   - Customers can easily explore and find products.</a:t>
            </a:r>
          </a:p>
          <a:p>
            <a:pPr>
              <a:lnSpc>
                <a:spcPct val="150000"/>
              </a:lnSpc>
            </a:pPr>
            <a:r>
              <a:rPr lang="en-US" dirty="0"/>
              <a:t>4. Product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   - Admins have full control to add, edit, or remove products and categories.</a:t>
            </a:r>
          </a:p>
          <a:p>
            <a:pPr>
              <a:lnSpc>
                <a:spcPct val="150000"/>
              </a:lnSpc>
            </a:pPr>
            <a:r>
              <a:rPr lang="en-US" dirty="0"/>
              <a:t>5. Analytics &amp; Reporting</a:t>
            </a:r>
          </a:p>
          <a:p>
            <a:pPr>
              <a:lnSpc>
                <a:spcPct val="150000"/>
              </a:lnSpc>
            </a:pPr>
            <a:r>
              <a:rPr lang="en-US" dirty="0"/>
              <a:t>   - Admins can access sales reports, stock information, and order summaries.</a:t>
            </a:r>
          </a:p>
          <a:p>
            <a:pPr>
              <a:lnSpc>
                <a:spcPct val="150000"/>
              </a:lnSpc>
            </a:pPr>
            <a:r>
              <a:rPr lang="en-US" dirty="0"/>
              <a:t>6. Customer Feedback</a:t>
            </a:r>
          </a:p>
          <a:p>
            <a:pPr>
              <a:lnSpc>
                <a:spcPct val="150000"/>
              </a:lnSpc>
            </a:pPr>
            <a:r>
              <a:rPr lang="en-US" dirty="0"/>
              <a:t>   - Customers can leave reviews and ratings for products.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dirty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0310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67E0A-719E-2E2A-7A61-5ACE616F9B36}"/>
              </a:ext>
            </a:extLst>
          </p:cNvPr>
          <p:cNvSpPr txBox="1"/>
          <p:nvPr/>
        </p:nvSpPr>
        <p:spPr>
          <a:xfrm>
            <a:off x="0" y="0"/>
            <a:ext cx="12192000" cy="516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Scope 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1.Scalability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Designed to handle a growing product range and increasing user base.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2.Customer Feedback Integration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Helps in improving products and services.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3.Notifications Support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Email/SMS notifications for order confirmations, updates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4.Enhanced Product Search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Filters and sorting options by price, size, color, or brand.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5.Promotional Banners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Displays offers or new launches to capture attention.</a:t>
            </a: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1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8C6C6-4F3E-8BC7-6967-870838139999}"/>
              </a:ext>
            </a:extLst>
          </p:cNvPr>
          <p:cNvSpPr txBox="1"/>
          <p:nvPr/>
        </p:nvSpPr>
        <p:spPr>
          <a:xfrm>
            <a:off x="0" y="0"/>
            <a:ext cx="12192000" cy="600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Hardware and Software Specification: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Hardware Requirement: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Server Side: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CPU - 2.66 GHZ or Higher, AMD/INTEL.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RAM - 500mb or Higher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HDD - 2gb or Higher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Internet connectivity - Stable internet connection (broadband or higher). </a:t>
            </a:r>
            <a:endParaRPr lang="en-IN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Client Side: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CPU - 2.66 GHZ or Higher, AMD/INTEL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RAM - 500mb or Higher 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HDD - 1gb or Higher 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Internet connectivity - Stable internet connection (wifi,3G,4G, or higher).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323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17888-576E-9886-0EC1-33CD47BBF4CF}"/>
              </a:ext>
            </a:extLst>
          </p:cNvPr>
          <p:cNvSpPr txBox="1"/>
          <p:nvPr/>
        </p:nvSpPr>
        <p:spPr>
          <a:xfrm>
            <a:off x="0" y="0"/>
            <a:ext cx="12192000" cy="515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Software Requirement: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Server Side:</a:t>
            </a:r>
            <a:endParaRPr lang="en-I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OS - Windows XP or Higher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browser - Chrome, Firefox, Edge etc.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Software Framework – </a:t>
            </a:r>
            <a:r>
              <a:rPr lang="en-IN" dirty="0" err="1"/>
              <a:t>Vscode</a:t>
            </a:r>
            <a:r>
              <a:rPr lang="en-IN" dirty="0"/>
              <a:t>(1.93), </a:t>
            </a:r>
            <a:r>
              <a:rPr lang="en-IN" dirty="0" err="1"/>
              <a:t>Xampp</a:t>
            </a:r>
            <a:r>
              <a:rPr lang="en-IN" dirty="0"/>
              <a:t>(8.3.12), PHP(8.3).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Database – MySQL(8.0.40).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Client Side: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Mobile OS - Android 4.4 or Higher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Mobile Browser - Chrome, Opera mini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OS - Windows XP or higher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browser - Chrome, Firefox, Edge etc.</a:t>
            </a:r>
          </a:p>
          <a:p>
            <a:pPr lvl="1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177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2F038-7C1E-F915-BF26-4619F0DDC3DD}"/>
              </a:ext>
            </a:extLst>
          </p:cNvPr>
          <p:cNvSpPr txBox="1"/>
          <p:nvPr/>
        </p:nvSpPr>
        <p:spPr>
          <a:xfrm>
            <a:off x="0" y="0"/>
            <a:ext cx="12192000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/>
              <a:t>Analysis: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Fact Finding Method: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8068ED-687A-140B-B026-498C418C1570}"/>
              </a:ext>
            </a:extLst>
          </p:cNvPr>
          <p:cNvGraphicFramePr>
            <a:graphicFrameLocks noGrp="1"/>
          </p:cNvGraphicFramePr>
          <p:nvPr/>
        </p:nvGraphicFramePr>
        <p:xfrm>
          <a:off x="2713703" y="265471"/>
          <a:ext cx="6715432" cy="6464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716">
                  <a:extLst>
                    <a:ext uri="{9D8B030D-6E8A-4147-A177-3AD203B41FA5}">
                      <a16:colId xmlns:a16="http://schemas.microsoft.com/office/drawing/2014/main" val="2029309859"/>
                    </a:ext>
                  </a:extLst>
                </a:gridCol>
                <a:gridCol w="3357716">
                  <a:extLst>
                    <a:ext uri="{9D8B030D-6E8A-4147-A177-3AD203B41FA5}">
                      <a16:colId xmlns:a16="http://schemas.microsoft.com/office/drawing/2014/main" val="389792947"/>
                    </a:ext>
                  </a:extLst>
                </a:gridCol>
              </a:tblGrid>
              <a:tr h="3409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Aspect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Existing System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3388932200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Type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Manual processes for shoe management.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2242761135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User Experience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Limited functionality, often confusing or time-consuming.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432268118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Product Management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Manual tracking of inventory using spreadsheets or notes.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2389492111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Order Processing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Orders are handled manually, prone to delays and errors.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77467599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Payment Options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Cash-only or limited payment methods.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1123118696"/>
                  </a:ext>
                </a:extLst>
              </a:tr>
              <a:tr h="444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Accessibility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Restricted to store operating hours.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1088117904"/>
                  </a:ext>
                </a:extLst>
              </a:tr>
              <a:tr h="507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Feedback Mechanism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No formal mechanism for customer reviews or ratings.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2924843286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Report Generation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Manually created reports, often inconsistent.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1730573809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Customer Engagement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Limited engagement and personalization.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685091087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Query Handling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Queries resolved in person or via phone, leading to delays.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668942325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Scalability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Difficult to scale as the business grows.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761794823"/>
                  </a:ext>
                </a:extLst>
              </a:tr>
              <a:tr h="517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Cost Efficiency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Higher operational costs due to manual labor.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123" marR="43123" marT="0" marB="0"/>
                </a:tc>
                <a:extLst>
                  <a:ext uri="{0D108BD9-81ED-4DB2-BD59-A6C34878D82A}">
                    <a16:rowId xmlns:a16="http://schemas.microsoft.com/office/drawing/2014/main" val="189626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5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310C1-56F6-4C23-9D36-64319629A79F}"/>
              </a:ext>
            </a:extLst>
          </p:cNvPr>
          <p:cNvSpPr txBox="1"/>
          <p:nvPr/>
        </p:nvSpPr>
        <p:spPr>
          <a:xfrm>
            <a:off x="0" y="0"/>
            <a:ext cx="12192000" cy="752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Feasibility Study: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Technical Feasibility: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- </a:t>
            </a:r>
            <a:r>
              <a:rPr lang="en-US" dirty="0"/>
              <a:t>Requirements: Operating system and browser for customers, technical skills for employees, and developers.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 Skills Needed: Database management, programming, and problem-solving skills.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- </a:t>
            </a:r>
            <a:r>
              <a:rPr lang="en-IN" dirty="0"/>
              <a:t>Resources: Large database, software tools, hardware requirements, integration with 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Technologies: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Front-End: HTML, CSS, JavaScript, jQuery, Bootstrap.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Back-End: PHP (8.3).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Tools: XAMPP (8.3.12), VS Code (1.93), MS Word, PDF.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Economic Feasibility: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        - </a:t>
            </a:r>
            <a:r>
              <a:rPr lang="en-US" dirty="0"/>
              <a:t>Customer Requirements: Android, iOS device, or PC.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-  Admin Requirements: Hardware and software for system maintenance.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Cost Breakdown: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       </a:t>
            </a:r>
            <a:r>
              <a:rPr lang="en-US" dirty="0"/>
              <a:t>- Domain Name: ₹900–₹1,200/year.</a:t>
            </a:r>
          </a:p>
          <a:p>
            <a:pPr>
              <a:lnSpc>
                <a:spcPct val="150000"/>
              </a:lnSpc>
            </a:pPr>
            <a:r>
              <a:rPr lang="en-US" dirty="0"/>
              <a:t>	       - Shared Server: ₹1,500–₹18,000/year.</a:t>
            </a:r>
          </a:p>
          <a:p>
            <a:pPr>
              <a:lnSpc>
                <a:spcPct val="150000"/>
              </a:lnSpc>
            </a:pPr>
            <a:r>
              <a:rPr lang="en-US" dirty="0"/>
              <a:t>	       - </a:t>
            </a:r>
            <a:r>
              <a:rPr lang="en-IN" dirty="0"/>
              <a:t>UPI Integration: No charge.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IN" b="1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53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0AFF4-DB86-00D0-DDB0-8CBB63A3C9F0}"/>
              </a:ext>
            </a:extLst>
          </p:cNvPr>
          <p:cNvSpPr txBox="1"/>
          <p:nvPr/>
        </p:nvSpPr>
        <p:spPr>
          <a:xfrm>
            <a:off x="0" y="0"/>
            <a:ext cx="121920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Operational Feasibility: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- Simple and user-friendly interface.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 Suitable for users with basic computer knowledge.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US" dirty="0"/>
              <a:t>- Training: Minimal training required for employees.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US" dirty="0"/>
              <a:t>- Factors Considered: User training, change management, daily operational impact.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Schedule Feasibility :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 - </a:t>
            </a:r>
            <a:r>
              <a:rPr lang="en-US" dirty="0"/>
              <a:t>Define development, testing, and deployment phases.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- Assess resource availability and external factors.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- Goal: Ensure the project meets deadlines within the required timeframe</a:t>
            </a:r>
          </a:p>
        </p:txBody>
      </p:sp>
    </p:spTree>
    <p:extLst>
      <p:ext uri="{BB962C8B-B14F-4D97-AF65-F5344CB8AC3E}">
        <p14:creationId xmlns:p14="http://schemas.microsoft.com/office/powerpoint/2010/main" val="37538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F0F4-4E14-7E53-2F86-CAE0A35B0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077" y="1269847"/>
            <a:ext cx="9144000" cy="2387600"/>
          </a:xfrm>
        </p:spPr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SOLE OBSESSION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E46CE-7CE2-2BFD-A141-A4C530F98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2" t="29713" r="16866" b="32007"/>
          <a:stretch/>
        </p:blipFill>
        <p:spPr>
          <a:xfrm>
            <a:off x="7010401" y="475380"/>
            <a:ext cx="5112773" cy="51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48308-71BA-FEF9-445C-466751745A50}"/>
              </a:ext>
            </a:extLst>
          </p:cNvPr>
          <p:cNvSpPr txBox="1"/>
          <p:nvPr/>
        </p:nvSpPr>
        <p:spPr>
          <a:xfrm>
            <a:off x="0" y="0"/>
            <a:ext cx="12192000" cy="285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are developing an “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Sole Obsession”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shoes selling system for “Warehouse Footwear” Store.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Devloping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 online system shoe retailers can expand their customer base beyond local boundaries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24/7 accessibility and offer a seamless shopping experience.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will enable retailers to manage inventory.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incorporates various E-Commerce.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8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C3C71-F7FE-F60C-A8D9-F3FF87D45D66}"/>
              </a:ext>
            </a:extLst>
          </p:cNvPr>
          <p:cNvSpPr txBox="1"/>
          <p:nvPr/>
        </p:nvSpPr>
        <p:spPr>
          <a:xfrm>
            <a:off x="0" y="0"/>
            <a:ext cx="12192000" cy="327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Current / Existing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existing system is an Offline footwear shop.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shop manage stock, customer and billing details manually.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They Maintain several register for recording the entry of daily.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also conducts more expenses for shop, place, rent and electricity.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purchase something a customer has to physically go into the shop.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3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4A700-2DAC-E0CC-C460-18E3148EF9F4}"/>
              </a:ext>
            </a:extLst>
          </p:cNvPr>
          <p:cNvSpPr txBox="1"/>
          <p:nvPr/>
        </p:nvSpPr>
        <p:spPr>
          <a:xfrm>
            <a:off x="0" y="0"/>
            <a:ext cx="12192000" cy="391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Process of Current / Existing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enter the Warehouse Footwear.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specifies Shoes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Preferance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like Size, Style, color, brand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Warehouse staff locates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requsted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shoes in the inventory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Staff shows the shoes to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customer.Customer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ties on shoes to check fit and style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select shoes to buy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Complete Payment via preferred method.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Shoes are packed and receipt is provided.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leave with purchased shoes.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5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F2418-186B-2E1D-25E4-3E9B575A9878}"/>
              </a:ext>
            </a:extLst>
          </p:cNvPr>
          <p:cNvSpPr txBox="1"/>
          <p:nvPr/>
        </p:nvSpPr>
        <p:spPr>
          <a:xfrm>
            <a:off x="0" y="0"/>
            <a:ext cx="12192000" cy="724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Current / Existing System Drawbacks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1.No Online Orders :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- </a:t>
            </a: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Customers are unable to place orders remotely, requiring them to visit the store in person.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Limited Discounts :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- Offline stores rarely offer discounts or promotions as frequently as online platforms do.</a:t>
            </a: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Fixed Hours :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- Physical stores operate within limited hours, unlike online stores that are accessible 24/7.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Sales Pressure :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- Customers might feel pressured by sales staff to make a purchase quickly or on impulse. 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Limited Variety : 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- In-store selections are typically smaller compared to the wide variety available on online platforms.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</a:t>
            </a:r>
            <a:r>
              <a:rPr lang="en-US" b="1" dirty="0"/>
              <a:t> </a:t>
            </a:r>
            <a:r>
              <a:rPr lang="en-US" dirty="0"/>
              <a:t>Environmental Impact :</a:t>
            </a:r>
          </a:p>
          <a:p>
            <a:pPr>
              <a:lnSpc>
                <a:spcPct val="150000"/>
              </a:lnSpc>
            </a:pPr>
            <a:r>
              <a:rPr lang="en-US" dirty="0"/>
              <a:t>  - Large-scale production can result in overstock, waste, and adverse environmental effects.</a:t>
            </a:r>
          </a:p>
          <a:p>
            <a:pPr>
              <a:lnSpc>
                <a:spcPct val="150000"/>
              </a:lnSpc>
            </a:pPr>
            <a:r>
              <a:rPr lang="en-US" dirty="0"/>
              <a:t>7.</a:t>
            </a:r>
            <a:r>
              <a:rPr lang="en-US" b="1" dirty="0"/>
              <a:t> </a:t>
            </a:r>
            <a:r>
              <a:rPr lang="en-US" dirty="0"/>
              <a:t>Limited After-Sales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  - The system provides limited support for handling after-sales issues, such as shoe repairs or customization requests.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0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F8C49-E0D2-D453-9947-246ABC9E9E24}"/>
              </a:ext>
            </a:extLst>
          </p:cNvPr>
          <p:cNvSpPr txBox="1"/>
          <p:nvPr/>
        </p:nvSpPr>
        <p:spPr>
          <a:xfrm>
            <a:off x="0" y="187264"/>
            <a:ext cx="468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Flowchart ( Existing System ) 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605CA-4620-12EA-9F74-49085E64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88" y="422366"/>
            <a:ext cx="1939358" cy="62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0292E-2E68-9F18-E199-B831D5CD8162}"/>
              </a:ext>
            </a:extLst>
          </p:cNvPr>
          <p:cNvSpPr txBox="1"/>
          <p:nvPr/>
        </p:nvSpPr>
        <p:spPr>
          <a:xfrm>
            <a:off x="0" y="0"/>
            <a:ext cx="12192000" cy="368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Proposed System (Modules, Features, Scope)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"Sole Obsession"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an online shopping platform for Wearhouse Footwear.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website is user-friendly, allowing customers to browse shoes by size, color, and 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Secure payment options like cards, UPI, and wallets are available.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Customers can choose home delivery and track their orders.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works on phones, tablets, and computers.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also helps the store manage stock, track sales, and analyze customer data for better service..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0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FB247-4B08-39E5-5282-49EAC89C2D1A}"/>
              </a:ext>
            </a:extLst>
          </p:cNvPr>
          <p:cNvSpPr txBox="1"/>
          <p:nvPr/>
        </p:nvSpPr>
        <p:spPr>
          <a:xfrm>
            <a:off x="0" y="0"/>
            <a:ext cx="12192000" cy="438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Modules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Admin Modules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Admin Login ( login &amp; registration 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Admin user management ( User profile, Personal details)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3.Manage Category &amp; sub-category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4.Manage Product(Add , update or delete)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5.Manage order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6.Manage Delivery</a:t>
            </a:r>
          </a:p>
          <a:p>
            <a:pPr>
              <a:lnSpc>
                <a:spcPct val="150000"/>
              </a:lnSpc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2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1327</Words>
  <Application>Microsoft Office PowerPoint</Application>
  <PresentationFormat>Widescreen</PresentationFormat>
  <Paragraphs>182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Roboto</vt:lpstr>
      <vt:lpstr>Wingdings</vt:lpstr>
      <vt:lpstr>Office Theme</vt:lpstr>
      <vt:lpstr>PowerPoint Presentation</vt:lpstr>
      <vt:lpstr>SOLE OBSESSION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karanprajapati9157@outlook.com</dc:creator>
  <cp:lastModifiedBy>karanprajapati9157@outlook.com</cp:lastModifiedBy>
  <cp:revision>20</cp:revision>
  <dcterms:created xsi:type="dcterms:W3CDTF">2024-11-29T12:25:47Z</dcterms:created>
  <dcterms:modified xsi:type="dcterms:W3CDTF">2024-11-30T11:05:00Z</dcterms:modified>
</cp:coreProperties>
</file>