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val Chhag" userId="85b858e98a6fb322" providerId="LiveId" clId="{1A5572FB-B771-4EAF-8DC0-26DDFA22F1BF}"/>
    <pc:docChg chg="custSel modSld">
      <pc:chgData name="Jaival Chhag" userId="85b858e98a6fb322" providerId="LiveId" clId="{1A5572FB-B771-4EAF-8DC0-26DDFA22F1BF}" dt="2024-03-02T06:16:32.618" v="1" actId="1076"/>
      <pc:docMkLst>
        <pc:docMk/>
      </pc:docMkLst>
      <pc:sldChg chg="delSp modSp mod">
        <pc:chgData name="Jaival Chhag" userId="85b858e98a6fb322" providerId="LiveId" clId="{1A5572FB-B771-4EAF-8DC0-26DDFA22F1BF}" dt="2024-03-02T06:16:32.618" v="1" actId="1076"/>
        <pc:sldMkLst>
          <pc:docMk/>
          <pc:sldMk cId="3039992179" sldId="261"/>
        </pc:sldMkLst>
        <pc:spChg chg="del">
          <ac:chgData name="Jaival Chhag" userId="85b858e98a6fb322" providerId="LiveId" clId="{1A5572FB-B771-4EAF-8DC0-26DDFA22F1BF}" dt="2024-03-02T06:16:29.119" v="0" actId="478"/>
          <ac:spMkLst>
            <pc:docMk/>
            <pc:sldMk cId="3039992179" sldId="261"/>
            <ac:spMk id="3" creationId="{5D47BBB1-A1BD-F4E5-27CA-38E83EA82AB7}"/>
          </ac:spMkLst>
        </pc:spChg>
        <pc:picChg chg="mod">
          <ac:chgData name="Jaival Chhag" userId="85b858e98a6fb322" providerId="LiveId" clId="{1A5572FB-B771-4EAF-8DC0-26DDFA22F1BF}" dt="2024-03-02T06:16:32.618" v="1" actId="1076"/>
          <ac:picMkLst>
            <pc:docMk/>
            <pc:sldMk cId="3039992179" sldId="261"/>
            <ac:picMk id="6" creationId="{DAC9179D-71F5-57A2-E4C8-B86B3508B7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b="1" i="0" u="none" dirty="0" err="1"/>
            <a:t>PeopleMetrics</a:t>
          </a:r>
          <a:r>
            <a:rPr lang="en-US" b="1" i="0" u="none" dirty="0"/>
            <a:t>: Shaping the Next-Gen Workforce</a:t>
          </a:r>
          <a:endParaRPr lang="en-US" b="0" i="0" dirty="0"/>
        </a:p>
        <a:p>
          <a:pPr>
            <a:defRPr cap="all"/>
          </a:pP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b="1" i="0" u="none" dirty="0" err="1"/>
            <a:t>ResumeRevealer</a:t>
          </a:r>
          <a:r>
            <a:rPr lang="en-US" b="1" i="0" u="none" dirty="0"/>
            <a:t> Track: Advanced Resume Parsing Challenge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3235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0" u="none" kern="1200" dirty="0" err="1"/>
            <a:t>PeopleMetrics</a:t>
          </a:r>
          <a:r>
            <a:rPr lang="en-US" sz="2600" b="1" i="0" u="none" kern="1200" dirty="0"/>
            <a:t>: Shaping the Next-Gen Workforce</a:t>
          </a:r>
          <a:endParaRPr lang="en-US" sz="2600" b="0" i="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3235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0" u="none" kern="1200" dirty="0" err="1"/>
            <a:t>ResumeRevealer</a:t>
          </a:r>
          <a:r>
            <a:rPr lang="en-US" sz="2600" b="1" i="0" u="none" kern="1200" dirty="0"/>
            <a:t> Track: Advanced Resume Parsing Challenge</a:t>
          </a:r>
          <a:endParaRPr lang="en-US" sz="2600" kern="1200" dirty="0"/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5375822" y="0"/>
        <a:ext cx="497461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284" y="-288919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Omega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450237"/>
            <a:ext cx="9440034" cy="3701988"/>
          </a:xfrm>
        </p:spPr>
        <p:txBody>
          <a:bodyPr>
            <a:normAutofit/>
          </a:bodyPr>
          <a:lstStyle/>
          <a:p>
            <a:r>
              <a:rPr lang="en-US" sz="2800" dirty="0"/>
              <a:t>Leader: Parv Thacker 21bce183</a:t>
            </a:r>
          </a:p>
          <a:p>
            <a:r>
              <a:rPr lang="en-US" sz="2800" dirty="0"/>
              <a:t>Jaival Chhag 21BCE039</a:t>
            </a:r>
          </a:p>
          <a:p>
            <a:r>
              <a:rPr lang="en-US" sz="2800" dirty="0"/>
              <a:t> Niti Patel 21BCE168</a:t>
            </a:r>
          </a:p>
          <a:p>
            <a:r>
              <a:rPr lang="en-US" sz="2800" dirty="0"/>
              <a:t> Khushi Patel 21BCE204</a:t>
            </a:r>
          </a:p>
          <a:p>
            <a:r>
              <a:rPr lang="en-US" sz="2800" dirty="0"/>
              <a:t>Richa Yadav 21BCE253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Company Name : </a:t>
            </a:r>
            <a:r>
              <a:rPr lang="en-IN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Revelio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Labs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81878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63BC-9EBB-3D04-2B4B-2F5646EB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4AF3-14D0-0D6D-CC6D-6D1CF043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FE84E-7D01-D5E6-023A-57CE05677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1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0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EFD8-505F-E969-A4D4-C5468B37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9179D-71F5-57A2-E4C8-B86B3508B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048"/>
            <a:ext cx="12192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{18EC43BA-48C1-4041-9050-B93F81DE88F9}tf12214701_win32</Template>
  <TotalTime>8</TotalTime>
  <Words>40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Goudy Old Style</vt:lpstr>
      <vt:lpstr>Times New Roman</vt:lpstr>
      <vt:lpstr>Wingdings 2</vt:lpstr>
      <vt:lpstr>SlateVTI</vt:lpstr>
      <vt:lpstr>Omega</vt:lpstr>
      <vt:lpstr>Company Name : Revelio Labs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Omega</dc:title>
  <dc:creator>Jaival Chhag</dc:creator>
  <cp:lastModifiedBy>Jaival Chhag</cp:lastModifiedBy>
  <cp:revision>1</cp:revision>
  <dcterms:created xsi:type="dcterms:W3CDTF">2024-03-02T06:07:50Z</dcterms:created>
  <dcterms:modified xsi:type="dcterms:W3CDTF">2024-03-02T06:16:39Z</dcterms:modified>
</cp:coreProperties>
</file>