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1B98-86CB-6288-DE01-26B306C6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CF651-EBAD-87DA-0292-17D91CB11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8E32-703D-3294-B743-C1AA57DB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8227-423C-BC3D-D674-7AE9E4BA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007F-3E71-55F2-A224-3D68CAA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6FA-B349-18E6-87E7-B0FA956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AC3D-BAE3-CF1A-1539-BC9A197E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B910-5B0D-9E5E-BE0C-9BFB0211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FE4D-0964-5FA3-CF1B-DACAF19C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BB67-5018-5489-2AB4-A6AD7A9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44EFE-8875-54DB-32E1-BEEB4C32E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E0FAC-1EF4-4C51-09C1-C5487A1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5832-B79C-11AB-0096-7E2BBB49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5CE3-809B-F602-F1CE-13D7EF14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CBFD-63F9-DCC6-5C21-99239C65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2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427C-B7B3-FE98-35D1-698D9D58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EB99-56D3-80F8-04A6-FB90A26E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4C42-7C35-01EA-92F7-FA6920AC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E691-2494-C847-EAC6-1743A486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BF81-A4C5-7DF8-5D3E-15BA2B64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1BD-9138-80B5-6224-E5B2159E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386B-0083-C157-D6E2-3D7CAD5B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B173-F684-7D93-157D-934A9CE1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FF8B-BF8D-1990-7F54-50D50691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3035-A5BE-E784-AE7A-7F4A8BD5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AA1-D559-4074-E782-BFC1FDE7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A30A-C7BE-D8A5-AB5E-3B3551E3E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DC17F-0729-B87B-A0D4-7C2A8838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F73E-F3D3-3416-D43F-7125DC8E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AD6C-9EB2-B45D-92C0-1834DECA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DB044-2A39-5802-1635-E371E93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9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536B-1810-391D-F7B9-D499770D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C547-3B26-641A-6982-2E7E1232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2C5A-F781-6291-5FAD-A8CF3D57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C48-3669-0288-7BEC-C684B3F4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17EB-B036-1581-A94F-848622B80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FF248-C801-F7D1-421C-4D5EBF69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2D829-B892-ED44-7FE4-62EAFBD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A5F1-5F7E-8FD2-2762-C2792A00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AB03-DB82-1BB4-FFC5-B96166B8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3087-F051-D9F0-5911-C356A164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28D83-8D53-B2A4-3EDE-DE19EB2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07D63-9A4D-BF58-3A08-425E4173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9E8AA-77D4-3F95-1276-32BF4BAB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B7B84-115C-A600-4DAA-01879A73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88C66-5D98-C46B-C81A-B12BC11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BC18-4660-1003-A2E0-F576C79A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91D2-5F95-2105-5168-47BCA84B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9FD18-F1F8-7866-D5C5-5006C774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4EDB2-8E48-CB9A-6B32-52DB5329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E65A8-5291-5739-6B49-229CC022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9DC22-FF23-CCEC-497E-75BCE043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09F-3C71-D8D6-15F1-D0EFD588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BD09-6E69-F3A6-74FD-9EB75BBE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311CB-1E2B-ED4A-96A1-AF6EE9B0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3A02-1E93-AA25-A77E-81B4D884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EC35-A74C-D102-54B4-AD71391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7970-11EC-E3C3-56CA-742C058F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AC49D-F501-28D9-D88E-D7E9082E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D3BB-9609-FFF9-7F99-6116A5E0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9742-B020-5627-140D-1A02483AB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1705-33D9-4094-B053-70FB6EB92F85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AC45-92D1-0D6D-B2C9-FF44FEEBF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F19C-EED9-EF10-3C88-C7BA412CC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47E1-6AAC-4969-AE93-3D54A78B8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2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4AB9-A301-D26C-6C51-08BF6A70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2766218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CREATING A SHARED DOCUMENT USING LINUX</a:t>
            </a:r>
          </a:p>
        </p:txBody>
      </p:sp>
    </p:spTree>
    <p:extLst>
      <p:ext uri="{BB962C8B-B14F-4D97-AF65-F5344CB8AC3E}">
        <p14:creationId xmlns:p14="http://schemas.microsoft.com/office/powerpoint/2010/main" val="326286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848D-56B8-85A1-5220-AD38B692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8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communication and coordination when working collaboratively on shared files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5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EC4-824B-C770-250A-4B0D1BA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working collaboratively on shared files, communication and coordination are vital for successful and efficient collaboration.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B82A-8D47-1078-A4FE-C6BAA0FC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Avoiding </a:t>
            </a:r>
            <a:r>
              <a:rPr lang="en-GB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Conflicts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:Effective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helps avoid conflicts by ensuring that collaborators are aware of who is working on which part of the file and can coordinate accordingly.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Formatting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Consistency in coding style, formatting, and documentation is important for readability and maintainability of shared files.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and Learning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Collaborative editing provides an opportunity for knowledge sharing and learning from one another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5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19D-AF52-8EF6-ED32-0748CD94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3042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539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ADC-FFA2-629F-0278-5B0110E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70" y="2352951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users called </a:t>
            </a:r>
            <a:r>
              <a:rPr lang="en-GB" sz="3600" b="1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36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</a:t>
            </a:r>
            <a:r>
              <a:rPr lang="en-GB" sz="3600" b="1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36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“student2” using the root privileges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F5A-9B11-63C7-4EFF-009E1721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new users called </a:t>
            </a:r>
            <a:r>
              <a:rPr lang="en-GB" sz="3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student1” and “student2” with root privileges, here are the steps: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E40-20B2-16B3-8DF9-2A4D252B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 terminal or command prompt.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in as the root user or switch to the root user using the following command:</a:t>
            </a:r>
          </a:p>
          <a:p>
            <a:pPr lvl="3"/>
            <a:r>
              <a:rPr lang="en-GB" sz="28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endParaRPr lang="en-GB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GB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be prompted to enter the root password</a:t>
            </a:r>
          </a:p>
          <a:p>
            <a:pPr lvl="3"/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Once you have root privileges, use the following command to create the new users:</a:t>
            </a:r>
          </a:p>
          <a:p>
            <a:pPr lvl="4"/>
            <a:r>
              <a:rPr lang="en-GB" sz="28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adduser</a:t>
            </a:r>
            <a:r>
              <a:rPr lang="en-GB" sz="28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student1</a:t>
            </a:r>
          </a:p>
          <a:p>
            <a:pPr lvl="4"/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  <a:cs typeface="Times New Roman" panose="02020603050405020304" pitchFamily="18" charset="0"/>
              </a:rPr>
              <a:t> 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  <a:cs typeface="Times New Roman" panose="02020603050405020304" pitchFamily="18" charset="0"/>
              </a:rPr>
              <a:t>passwd student1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  <a:cs typeface="Times New Roman" panose="02020603050405020304" pitchFamily="18" charset="0"/>
              </a:rPr>
              <a:t>– to enter the password</a:t>
            </a:r>
          </a:p>
          <a:p>
            <a:pPr lvl="4"/>
            <a:r>
              <a:rPr lang="en-GB" sz="28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adduser</a:t>
            </a:r>
            <a:r>
              <a:rPr lang="en-GB" sz="28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student2</a:t>
            </a:r>
          </a:p>
          <a:p>
            <a:pPr lvl="4"/>
            <a:r>
              <a:rPr lang="en-GB" sz="2800" b="1" i="0" dirty="0">
                <a:solidFill>
                  <a:srgbClr val="374151"/>
                </a:solidFill>
                <a:effectLst/>
                <a:latin typeface="Söhne"/>
                <a:cs typeface="Times New Roman" panose="02020603050405020304" pitchFamily="18" charset="0"/>
              </a:rPr>
              <a:t>passwd student2 </a:t>
            </a: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  <a:cs typeface="Times New Roman" panose="02020603050405020304" pitchFamily="18" charset="0"/>
              </a:rPr>
              <a:t>– to enter the password</a:t>
            </a:r>
            <a:endParaRPr lang="en-GB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6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8E57-306B-05AA-2BFE-E2149F1B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60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rgbClr val="3435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concept of different user accounts and their purposes in a multi-user </a:t>
            </a:r>
            <a:r>
              <a:rPr lang="en-GB" sz="4000" b="1" i="0" dirty="0" err="1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sz="4000" b="1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003D-750A-97D2-BFBD-DC37AC1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47165"/>
            <a:ext cx="10889974" cy="2113032"/>
          </a:xfrm>
        </p:spPr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multi-user Linux environment, different user accounts serve distinct purposes and provide security and resource management benefits. Here are some of the main concepts related to user accounts: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FE-2D1D-1247-F0DF-6AAFB249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2204175"/>
            <a:ext cx="10889974" cy="4351338"/>
          </a:xfrm>
        </p:spPr>
        <p:txBody>
          <a:bodyPr/>
          <a:lstStyle/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Isolation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accounts ensure that each user operates within their designated environment, isolated from other users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accounts contribute to the overall security of the system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Ownership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accounts are associated with specific files and directories</a:t>
            </a:r>
            <a:endParaRPr lang="en-GB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accounts allow system administrators to manage and track user activities effectively</a:t>
            </a:r>
          </a:p>
          <a:p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Privilege Separation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accounts can have different levels of privileges or permissions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0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50C6-1EEA-A788-B324-2092F4ED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directory called "shared" in the home directory of the "student1" user and change its group ownership to a shared group like "students," you can follow these steps: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ACD6-54E4-FD2C-966D-6AF411FD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 terminal or command prompt.</a:t>
            </a: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Logged in as the "student1" user, use the following command to create the "shared" directory:</a:t>
            </a:r>
          </a:p>
          <a:p>
            <a:pPr lvl="2"/>
            <a:r>
              <a:rPr lang="en-GB" sz="24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GB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shared</a:t>
            </a:r>
          </a:p>
          <a:p>
            <a:pPr lvl="2"/>
            <a:r>
              <a:rPr lang="en-GB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the group call students by:</a:t>
            </a:r>
          </a:p>
          <a:p>
            <a:r>
              <a:rPr lang="en-GB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groupadd</a:t>
            </a:r>
            <a:r>
              <a:rPr lang="en-GB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</a:t>
            </a:r>
            <a:r>
              <a:rPr lang="en-GB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to create a group call “students”</a:t>
            </a:r>
          </a:p>
          <a:p>
            <a:r>
              <a:rPr lang="en-GB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change the group ownership of the "shared" directory to the “students” group by:</a:t>
            </a:r>
          </a:p>
          <a:p>
            <a:pPr lvl="2"/>
            <a:r>
              <a:rPr lang="en-GB" sz="24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GB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/home/student1/shared </a:t>
            </a:r>
          </a:p>
          <a:p>
            <a:pPr marL="1371600" lvl="3" indent="0">
              <a:buNone/>
            </a:pPr>
            <a:endParaRPr lang="en-GB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6A33-A5B5-9DD2-C90B-FF897C85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43541"/>
                </a:solidFill>
                <a:effectLst/>
                <a:latin typeface="Söhne"/>
              </a:rPr>
              <a:t>TO demonstrate how to add both "student1" and "student2" to the "student" group: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B75D-0429-844D-D3BA-21360D16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Open a terminal or command prompt.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 the following command to add "student1" to the "students" group:</a:t>
            </a:r>
          </a:p>
          <a:p>
            <a:pPr lvl="2"/>
            <a:r>
              <a:rPr lang="en-GB" sz="28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GB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sz="28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GB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student1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use the following command to add "student2" to the "students" group:</a:t>
            </a:r>
          </a:p>
          <a:p>
            <a:pPr lvl="2"/>
            <a:r>
              <a:rPr lang="en-GB" sz="28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GB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GB" sz="2800" b="1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GB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student2  </a:t>
            </a:r>
            <a:endParaRPr lang="en-GB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6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DE6E-A514-E0B8-0D01-8B81CE36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set directory permissions to allow read and write access for the group on the "shared" directory, use the following command: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0326-958D-7186-9511-BC9AED22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g+rw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/home/student1/shared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en-GB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Linux system, file ownership, groups, and permissions are essential concepts that determine access and control over files and directories:</a:t>
            </a:r>
          </a:p>
          <a:p>
            <a:pPr lvl="1"/>
            <a:r>
              <a:rPr lang="en-GB" sz="3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Ownership</a:t>
            </a:r>
            <a:r>
              <a:rPr lang="en-GB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Every file and directory in Linux is associated with an owner, which is typically a user account.</a:t>
            </a:r>
          </a:p>
          <a:p>
            <a:pPr lvl="1"/>
            <a:r>
              <a:rPr lang="en-GB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Groups: Groups allow users with common access needs to be organized together.</a:t>
            </a:r>
          </a:p>
          <a:p>
            <a:pPr lvl="1"/>
            <a:r>
              <a:rPr lang="en-GB" sz="3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GB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Permissions define the level of access that owners, group members, and other users have to a file or directory.</a:t>
            </a:r>
          </a:p>
          <a:p>
            <a:pPr lvl="3"/>
            <a:r>
              <a:rPr lang="en-GB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permissions: read(r), write(w) and execute(x)</a:t>
            </a:r>
          </a:p>
          <a:p>
            <a:pPr marL="1828800" lvl="4" indent="0">
              <a:buNone/>
            </a:pPr>
            <a:r>
              <a:rPr lang="en-GB" sz="3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72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C6F9-136F-0D1F-3243-495CDAC7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functionality of the text editor including: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E9B3-E1FD-3BAB-DC49-AB97A476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Editing: Once you open a file in a text editor, you can start editing the   	      content.</a:t>
            </a:r>
          </a:p>
          <a:p>
            <a:pPr lvl="2"/>
            <a:r>
              <a:rPr lang="en-GB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You can navigate through the text using arrow keys, mouse, or keyboard shortcuts.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Saving: In most text editors, you can save the file by pressing a combination of keys like "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 + O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Exiting: Alternatively, you can press a combination of keys like "</a:t>
            </a:r>
            <a:r>
              <a:rPr lang="en-GB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Ctrl + X</a:t>
            </a:r>
            <a:r>
              <a:rPr lang="en-GB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to exit the editor.</a:t>
            </a:r>
          </a:p>
          <a:p>
            <a:pPr algn="l"/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3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761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PRESENTATION ON CREATING A SHARED DOCUMENT USING LINUX</vt:lpstr>
      <vt:lpstr>Creating new users called “student1” and “student2” using the root privileges</vt:lpstr>
      <vt:lpstr>To create new users called “student1” and “student2” with root privileges, here are the steps:</vt:lpstr>
      <vt:lpstr>The concept of different user accounts and their purposes in a multi-user linux environment</vt:lpstr>
      <vt:lpstr>In a multi-user Linux environment, different user accounts serve distinct purposes and provide security and resource management benefits. Here are some of the main concepts related to user accounts:</vt:lpstr>
      <vt:lpstr>To create a new directory called "shared" in the home directory of the "student1" user and change its group ownership to a shared group like "students," you can follow these steps:</vt:lpstr>
      <vt:lpstr>TO demonstrate how to add both "student1" and "student2" to the "student" group:</vt:lpstr>
      <vt:lpstr>To set directory permissions to allow read and write access for the group on the "shared" directory, use the following command:</vt:lpstr>
      <vt:lpstr>The basic functionality of the text editor including:</vt:lpstr>
      <vt:lpstr>Importance of communication and coordination when working collaboratively on shared files</vt:lpstr>
      <vt:lpstr>When working collaboratively on shared files, communication and coordination are vital for successful and efficient collaboration.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CREATING A SHARED DOCUMENT USING LINUX</dc:title>
  <dc:creator>Prince Adama Aryee</dc:creator>
  <cp:lastModifiedBy>Prince Adama Aryee</cp:lastModifiedBy>
  <cp:revision>14</cp:revision>
  <dcterms:created xsi:type="dcterms:W3CDTF">2023-06-13T07:35:06Z</dcterms:created>
  <dcterms:modified xsi:type="dcterms:W3CDTF">2023-06-15T14:08:43Z</dcterms:modified>
</cp:coreProperties>
</file>