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BB1-3F9C-4E33-8183-270D0F92658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E89-9BC2-4B4C-8250-2876377FC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71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BB1-3F9C-4E33-8183-270D0F92658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E89-9BC2-4B4C-8250-2876377FC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50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BB1-3F9C-4E33-8183-270D0F92658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E89-9BC2-4B4C-8250-2876377FC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49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BB1-3F9C-4E33-8183-270D0F92658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E89-9BC2-4B4C-8250-2876377FC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94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BB1-3F9C-4E33-8183-270D0F92658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E89-9BC2-4B4C-8250-2876377FC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27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BB1-3F9C-4E33-8183-270D0F92658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E89-9BC2-4B4C-8250-2876377FC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89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BB1-3F9C-4E33-8183-270D0F92658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E89-9BC2-4B4C-8250-2876377FC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BB1-3F9C-4E33-8183-270D0F92658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E89-9BC2-4B4C-8250-2876377FC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68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BB1-3F9C-4E33-8183-270D0F92658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E89-9BC2-4B4C-8250-2876377FC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90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BB1-3F9C-4E33-8183-270D0F92658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E89-9BC2-4B4C-8250-2876377FC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6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CBB1-3F9C-4E33-8183-270D0F92658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34E89-9BC2-4B4C-8250-2876377FC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14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CBB1-3F9C-4E33-8183-270D0F926589}" type="datetimeFigureOut">
              <a:rPr kumimoji="1" lang="ja-JP" altLang="en-US" smtClean="0"/>
              <a:t>2018/7/21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34E89-9BC2-4B4C-8250-2876377FC4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861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311467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3561" y="43815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HOME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2439" y="962025"/>
            <a:ext cx="13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About Ryo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2996" y="1485900"/>
            <a:ext cx="17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About 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Atsuha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2576" y="2009775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Reception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6244" y="2533650"/>
            <a:ext cx="14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Meal menu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8334" y="305966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Albam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40390" y="1230913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新郎の紹介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86359" y="1755859"/>
            <a:ext cx="8338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新婦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の紹介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63020" y="22797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席次表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22756" y="2803609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食事メニュー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30345" y="332748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写真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1154295" y="721757"/>
            <a:ext cx="81997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311467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3561" y="43815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HOME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2439" y="962025"/>
            <a:ext cx="13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About Ryo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2996" y="1485900"/>
            <a:ext cx="17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About 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Atsuha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2576" y="2009775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Reception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6244" y="2533650"/>
            <a:ext cx="14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Meal menu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8334" y="305966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Albam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40390" y="1230913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新郎の紹介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86359" y="1755859"/>
            <a:ext cx="8338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新婦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の紹介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63020" y="22797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席次表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22756" y="2803609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食事メニュー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30345" y="332748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写真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912576" y="1269013"/>
            <a:ext cx="12895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処理 1"/>
          <p:cNvSpPr/>
          <p:nvPr/>
        </p:nvSpPr>
        <p:spPr>
          <a:xfrm>
            <a:off x="4223009" y="282019"/>
            <a:ext cx="6997700" cy="382484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75500" y="446722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〇〇〇　〇〇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88324" y="5196920"/>
            <a:ext cx="146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自己紹介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19157" y="592661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趣味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13411" y="647164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好き嫌い 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… -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19149" y="3581400"/>
            <a:ext cx="127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Our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Story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7917" y="4103132"/>
            <a:ext cx="91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Where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76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311467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3561" y="43815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HOME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2439" y="962025"/>
            <a:ext cx="13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About Ryo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2996" y="1485900"/>
            <a:ext cx="17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About 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Atsuha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2576" y="2009775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Reception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6244" y="2533650"/>
            <a:ext cx="14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Meal menu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8334" y="305966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Albam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40390" y="1230913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新郎の紹介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86359" y="1755859"/>
            <a:ext cx="8338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新婦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の紹介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63020" y="22797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席次表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22756" y="2803609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食事メニュー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30345" y="332748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写真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702996" y="1790745"/>
            <a:ext cx="170867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処理 1"/>
          <p:cNvSpPr/>
          <p:nvPr/>
        </p:nvSpPr>
        <p:spPr>
          <a:xfrm>
            <a:off x="4223009" y="282019"/>
            <a:ext cx="6997700" cy="3824843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975500" y="446722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〇〇〇　〇〇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988324" y="5196920"/>
            <a:ext cx="146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自己紹介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219157" y="592661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趣味 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13411" y="647164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好き嫌い 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… -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39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311467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3561" y="43815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HOME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2439" y="962025"/>
            <a:ext cx="13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About Ryo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2996" y="1485900"/>
            <a:ext cx="17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About 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Atsuha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2576" y="2009775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Reception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6244" y="2533650"/>
            <a:ext cx="14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Meal menu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8334" y="305966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Albam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40390" y="1230913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新郎の紹介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86359" y="1755859"/>
            <a:ext cx="8338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新婦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の紹介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63020" y="22797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席次表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22756" y="2803609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食事メニュー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30345" y="332748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写真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912576" y="2313464"/>
            <a:ext cx="12895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3454788" y="282019"/>
            <a:ext cx="8483212" cy="6258481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106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311467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3561" y="43815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HOME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2439" y="962025"/>
            <a:ext cx="13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About Ryo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2996" y="1485900"/>
            <a:ext cx="17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About 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Atsuha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2576" y="2009775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Reception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6244" y="2533650"/>
            <a:ext cx="14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Meal menu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8334" y="305966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Albam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40390" y="1230913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新郎の紹介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86359" y="1755859"/>
            <a:ext cx="8338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新婦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の紹介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63020" y="22797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席次表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22756" y="2803609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食事メニュー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30345" y="332748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写真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912576" y="2818373"/>
            <a:ext cx="12895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3454788" y="282019"/>
            <a:ext cx="8483212" cy="6258481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7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3114675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3561" y="43815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HOME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82439" y="962025"/>
            <a:ext cx="13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About Ryo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2996" y="1485900"/>
            <a:ext cx="1708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About 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Atsuha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12576" y="2009775"/>
            <a:ext cx="128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Reception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6244" y="2533650"/>
            <a:ext cx="14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Meal menu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08334" y="305966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Albam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40390" y="1230913"/>
            <a:ext cx="8338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新郎の紹介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86359" y="1755859"/>
            <a:ext cx="8338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新婦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の紹介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63020" y="2279734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席次表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22756" y="2803609"/>
            <a:ext cx="869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食事メニュー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30345" y="3327484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写真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コネクタ 18"/>
          <p:cNvCxnSpPr/>
          <p:nvPr/>
        </p:nvCxnSpPr>
        <p:spPr>
          <a:xfrm>
            <a:off x="1122756" y="3367564"/>
            <a:ext cx="851517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ローチャート: 処理 17"/>
          <p:cNvSpPr/>
          <p:nvPr/>
        </p:nvSpPr>
        <p:spPr>
          <a:xfrm>
            <a:off x="3376763" y="1357871"/>
            <a:ext cx="2730112" cy="201413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6323163" y="1357871"/>
            <a:ext cx="2730112" cy="201413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1" name="フローチャート: 処理 20"/>
          <p:cNvSpPr/>
          <p:nvPr/>
        </p:nvSpPr>
        <p:spPr>
          <a:xfrm>
            <a:off x="9269563" y="1357871"/>
            <a:ext cx="2730112" cy="201413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3376763" y="3516871"/>
            <a:ext cx="2730112" cy="201413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3" name="フローチャート: 処理 22"/>
          <p:cNvSpPr/>
          <p:nvPr/>
        </p:nvSpPr>
        <p:spPr>
          <a:xfrm>
            <a:off x="6323163" y="3516871"/>
            <a:ext cx="2730112" cy="201413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4" name="フローチャート: 処理 23"/>
          <p:cNvSpPr/>
          <p:nvPr/>
        </p:nvSpPr>
        <p:spPr>
          <a:xfrm>
            <a:off x="9269563" y="3516871"/>
            <a:ext cx="2730112" cy="201413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写真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38177" y="5675871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23163" y="253484"/>
            <a:ext cx="9669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376763" y="253484"/>
            <a:ext cx="2699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292293" y="684490"/>
            <a:ext cx="3379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当日の写真等、ご自由にアップロードください。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吹き出し 11"/>
          <p:cNvSpPr/>
          <p:nvPr/>
        </p:nvSpPr>
        <p:spPr>
          <a:xfrm>
            <a:off x="11214477" y="231489"/>
            <a:ext cx="2002971" cy="981519"/>
          </a:xfrm>
          <a:prstGeom prst="wedgeRectCallout">
            <a:avLst>
              <a:gd name="adj1" fmla="val -28804"/>
              <a:gd name="adj2" fmla="val 77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タップ／クリックで拡大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03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178</Words>
  <Application>Microsoft Office PowerPoint</Application>
  <PresentationFormat>ワイド画面</PresentationFormat>
  <Paragraphs>92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r-hashioka</dc:creator>
  <cp:lastModifiedBy>r-hashioka</cp:lastModifiedBy>
  <cp:revision>5</cp:revision>
  <dcterms:created xsi:type="dcterms:W3CDTF">2018-07-21T06:31:16Z</dcterms:created>
  <dcterms:modified xsi:type="dcterms:W3CDTF">2018-07-21T10:45:10Z</dcterms:modified>
</cp:coreProperties>
</file>