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42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E5D27-263A-46F8-811C-A1D49AB8C402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344F4-E31A-40A0-8D13-1F08CD58771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41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https://github.com/mattias-ohlsson/eicar-standard-antivirus-test-files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344F4-E31A-40A0-8D13-1F08CD58771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85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59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80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376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309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80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344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773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2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38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88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969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274B-6423-4702-83D8-496EB8AF974A}" type="datetimeFigureOut">
              <a:rPr lang="sv-SE" smtClean="0"/>
              <a:t>2017-06-08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ED32-64B7-42A0-BBE3-F255062A192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607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powershell.exe%20-NoExit%20-EncodedCommand%20ZQBjAGgAbwAgACIAWAA1AE8AIQBQACUAQABBAFAAWwA0AFwAUABaAFgANQA0ACgAUABeACkANwBDAEMAKQA3AH0AYAAkAEUASQBDAEEAUgAtAFMAVABBAE4ARABBAFIARAAtAEEATgBUAEkAVgBJAFIAVQBTAC0AVABFAFMAVAAtAEYASQBMAEUAIQBgACQASAArAEgAKgAiAA=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0106" y="15383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hlinkClick r:id="rId3" action="ppaction://program"/>
              </a:rPr>
              <a:t>mouseklick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5286932" y="2840019"/>
            <a:ext cx="123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linkMouseOver r:id="rId3" action="ppaction://program"/>
              </a:rPr>
              <a:t>m</a:t>
            </a:r>
            <a:r>
              <a:rPr lang="sv-SE" dirty="0" smtClean="0">
                <a:hlinkMouseOver r:id="rId3" action="ppaction://program"/>
              </a:rPr>
              <a:t>ouseover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0658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2017-06-08T12:13:42Z</dcterms:created>
  <dcterms:modified xsi:type="dcterms:W3CDTF">2017-06-08T17:23:26Z</dcterms:modified>
</cp:coreProperties>
</file>