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1CE215-F459-2967-A5A3-7EC23163E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07B5F4-D71C-5B64-DDA1-C5795E8DB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B418B9-844E-B12B-438A-C5817B30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B20B07-FF15-A0C3-8DE1-DE9348DB8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45FD8C-11B2-2D0C-0185-4936851FC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07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21FD49-BE7E-140C-950F-A6B1D979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1BBF989-28A6-7677-F3DF-A698E71338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6C1B55-DFDB-335D-D080-52838D363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446E0A-F444-AA7A-5527-DEFADC50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AD2DDB-DDE9-C5DE-03E7-A4860F0C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871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6050F84-F619-6E58-F250-A9B47708D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F1B9C4-F92A-8547-D7B7-73DD097295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3A42A-D64D-9197-1BA0-D65A74F9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5179C0-8DCA-18AD-A328-4154235F9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5D994B-ED9F-B731-7ED8-FC1DAE643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17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843C3F-B361-D2E5-55FF-58B792DAD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01691E-73AC-B463-E93C-F25A53F61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5BCE80-534A-53E1-3CD6-4CA662B4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D9D78A-D0EA-A777-D6E0-486DB743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4AF3B7-A5BF-5D1E-39D2-C8E9D348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19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7D81E-AEB3-55AD-E882-2F0CD727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F0186C-BF55-97F8-4EC9-4AD9CEEB9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3004C4-33DC-3E03-23F4-6E7A42654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F2AEEE-DF3D-BBAB-B9E0-E279DB868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184968-F50A-AD8A-F400-1C4C75340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00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ED77C-D16D-E7D5-0943-D629208F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C5B8F2-79B1-05E7-5456-B567E41C2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BD77313-A043-B545-6CD2-00526B8F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FF37F-CAE5-2887-27E6-8C4444F2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DF734B-D62D-37A6-EF5D-5371708CB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15FC38-0144-BC1A-2EDE-2C5195E8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749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A4F13D-0463-0BA8-D9AB-D8815700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F5B7D3-10DE-570C-210A-FCC13468F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0DA8B2-8D3E-8996-56BA-661EAD936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EC9BDC-8533-6057-B8BF-0BFCAAC8B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8705567-D07B-2301-F014-3F11D2E1AE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25B849-2E19-3AD1-42E8-1CA10B4C8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9A1AC30-4808-BFE8-E248-75F5A729E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ED2964F-C4D2-CAC0-10B0-ED0963B8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6008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B0FA7-B17C-1CA2-94EC-2878ACD7E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E4DD712-42C3-2AB8-426F-6919EA88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E3296D3-CA3D-B168-3679-6FA23060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B2F5653-8F20-5E5B-B25F-8AFF18E6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851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EFCC9CA-84C5-C841-2A35-E3E71DB2E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C2B8EC5-AEEC-AFE1-2D7F-D811719E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74542D-CEF3-3F2D-5473-91F51F19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165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8DFCBC-68DC-8501-567F-22E4F4A8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779CD-48D3-3C4C-CDD0-B6C39163B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7581FA-E6C7-0D89-70AD-A97F648A2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A4E4F0-72C9-2D39-1EF2-3884216E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8CD768-FCCA-FB1F-D83F-3AA41AF22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090DBF-36DC-B265-6D5B-347A7839A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503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5736D-AA07-654A-C2BB-11D3BAB2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BBD51E-F729-5B2D-0903-CD8864DFD4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77FECE4-766A-7793-5A5D-10B64B640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3EF196-FB6C-BD0C-FEAF-53543876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BEBF20-7763-3476-7C3E-92CE05F21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2A1D13-6052-D7DA-D794-05E1329B9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788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BAF018-6FDF-5AB9-B0BE-515E96B2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B7333E-F94D-088A-C539-CE3FDA2B7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D0BBAB-5C43-DFFB-4483-9222CCC95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80C14-0196-4B16-BE4B-9BF630EDDC07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059FE7-9C59-27E1-BCEA-89611732C9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6FDE43-1991-1CFD-61B8-A2EF16177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AB204-DFF8-4524-8717-D3D8025D51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1364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C3A2636-CC67-1EFC-9F9B-35DB82022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398290"/>
            <a:ext cx="12385141" cy="64597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C004F3B-AEB2-9EDB-355E-E3B519A266E2}"/>
              </a:ext>
            </a:extLst>
          </p:cNvPr>
          <p:cNvSpPr txBox="1"/>
          <p:nvPr/>
        </p:nvSpPr>
        <p:spPr>
          <a:xfrm>
            <a:off x="-63376" y="-63375"/>
            <a:ext cx="10248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Arial Black" panose="020B0A04020102020204" pitchFamily="34" charset="0"/>
              </a:rPr>
              <a:t>Первоначальный экран выбора, что вы будете качать</a:t>
            </a:r>
            <a:r>
              <a:rPr lang="en-US" sz="2400" dirty="0">
                <a:latin typeface="Arial Black" panose="020B0A04020102020204" pitchFamily="34" charset="0"/>
              </a:rPr>
              <a:t>:</a:t>
            </a:r>
            <a:endParaRPr lang="ru-RU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9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55265-CED5-7915-AB43-C4EFCEA5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2071" y="0"/>
            <a:ext cx="11745362" cy="688063"/>
          </a:xfrm>
        </p:spPr>
        <p:txBody>
          <a:bodyPr>
            <a:normAutofit fontScale="90000"/>
          </a:bodyPr>
          <a:lstStyle/>
          <a:p>
            <a:r>
              <a:rPr lang="ru-RU" dirty="0"/>
              <a:t>«</a:t>
            </a:r>
            <a:r>
              <a:rPr lang="en-US" sz="3600" dirty="0">
                <a:latin typeface="Arial Black" panose="020B0A04020102020204" pitchFamily="34" charset="0"/>
              </a:rPr>
              <a:t>YouTube</a:t>
            </a:r>
            <a:r>
              <a:rPr lang="ru-RU" sz="3600" dirty="0">
                <a:latin typeface="Arial Black" panose="020B0A04020102020204" pitchFamily="34" charset="0"/>
              </a:rPr>
              <a:t>» поиск по видео, поиск по автору: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12CF85-4009-7C17-C048-58DD07F29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071" y="688064"/>
            <a:ext cx="6108072" cy="588809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E6D2C21-632E-5614-F694-CEDEE9040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28" y="688063"/>
            <a:ext cx="6108072" cy="58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44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D69CC2-0296-7C65-B824-BF26DBE1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053"/>
            <a:ext cx="12192000" cy="648021"/>
          </a:xfrm>
        </p:spPr>
        <p:txBody>
          <a:bodyPr>
            <a:noAutofit/>
          </a:bodyPr>
          <a:lstStyle/>
          <a:p>
            <a:r>
              <a:rPr lang="ru-RU" sz="2800" dirty="0">
                <a:latin typeface="Arial Black" panose="020B0A04020102020204" pitchFamily="34" charset="0"/>
              </a:rPr>
              <a:t>«Яндекс музыка» поиск по названию, поиск по автору: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F0F007-00BE-8E8E-2074-4A2EEF069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6170"/>
            <a:ext cx="6020554" cy="586674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6DFD04-299C-1670-C561-28849A704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54" y="706170"/>
            <a:ext cx="6171446" cy="5851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892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9D34273-82AD-F21D-5D4E-51B8DE6DF51B}"/>
              </a:ext>
            </a:extLst>
          </p:cNvPr>
          <p:cNvSpPr/>
          <p:nvPr/>
        </p:nvSpPr>
        <p:spPr>
          <a:xfrm>
            <a:off x="1629624" y="4495046"/>
            <a:ext cx="3485585" cy="236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Flask web app</a:t>
            </a:r>
            <a:br>
              <a:rPr lang="en-US" dirty="0"/>
            </a:br>
            <a:r>
              <a:rPr lang="en-US" dirty="0"/>
              <a:t>(</a:t>
            </a:r>
            <a:r>
              <a:rPr lang="ru-RU" dirty="0"/>
              <a:t>Веб интерфейс)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648DA1-8913-C528-63F0-F8EB0D5090F5}"/>
              </a:ext>
            </a:extLst>
          </p:cNvPr>
          <p:cNvSpPr/>
          <p:nvPr/>
        </p:nvSpPr>
        <p:spPr>
          <a:xfrm>
            <a:off x="6779537" y="4495046"/>
            <a:ext cx="3485585" cy="236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API Module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api_functions</a:t>
            </a:r>
            <a:r>
              <a:rPr lang="en-US" dirty="0"/>
              <a:t>)</a:t>
            </a:r>
            <a:endParaRPr lang="ru-RU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C0AE9909-E84A-6404-C404-5400B63B9D91}"/>
              </a:ext>
            </a:extLst>
          </p:cNvPr>
          <p:cNvCxnSpPr>
            <a:cxnSpLocks/>
          </p:cNvCxnSpPr>
          <p:nvPr/>
        </p:nvCxnSpPr>
        <p:spPr>
          <a:xfrm>
            <a:off x="5115209" y="5590515"/>
            <a:ext cx="166432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55F1897C-5D7C-ADBE-F763-7DF1ED760979}"/>
              </a:ext>
            </a:extLst>
          </p:cNvPr>
          <p:cNvCxnSpPr/>
          <p:nvPr/>
        </p:nvCxnSpPr>
        <p:spPr>
          <a:xfrm flipV="1">
            <a:off x="5088048" y="3429000"/>
            <a:ext cx="787651" cy="10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3C55BDDF-B9E5-A8E3-A71F-E4CC367ADD23}"/>
              </a:ext>
            </a:extLst>
          </p:cNvPr>
          <p:cNvCxnSpPr/>
          <p:nvPr/>
        </p:nvCxnSpPr>
        <p:spPr>
          <a:xfrm flipH="1" flipV="1">
            <a:off x="5875699" y="3429000"/>
            <a:ext cx="903838" cy="1052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19C2FDD8-5DD9-4E5F-C261-8360FB7F1F8F}"/>
              </a:ext>
            </a:extLst>
          </p:cNvPr>
          <p:cNvCxnSpPr/>
          <p:nvPr/>
        </p:nvCxnSpPr>
        <p:spPr>
          <a:xfrm flipV="1">
            <a:off x="5875699" y="2417275"/>
            <a:ext cx="0" cy="1011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BECC0E81-077C-05D9-E3E7-5C915FCF1CA6}"/>
              </a:ext>
            </a:extLst>
          </p:cNvPr>
          <p:cNvCxnSpPr/>
          <p:nvPr/>
        </p:nvCxnSpPr>
        <p:spPr>
          <a:xfrm flipH="1">
            <a:off x="4716855" y="3429000"/>
            <a:ext cx="11588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>
            <a:extLst>
              <a:ext uri="{FF2B5EF4-FFF2-40B4-BE49-F238E27FC236}">
                <a16:creationId xmlns:a16="http://schemas.microsoft.com/office/drawing/2014/main" id="{1FE15D95-51DC-DA4D-1415-4C4899260E13}"/>
              </a:ext>
            </a:extLst>
          </p:cNvPr>
          <p:cNvCxnSpPr/>
          <p:nvPr/>
        </p:nvCxnSpPr>
        <p:spPr>
          <a:xfrm>
            <a:off x="5875699" y="3429000"/>
            <a:ext cx="12131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FE335AE-0CD8-4FEA-9B65-9FAEF3C778BF}"/>
              </a:ext>
            </a:extLst>
          </p:cNvPr>
          <p:cNvCxnSpPr/>
          <p:nvPr/>
        </p:nvCxnSpPr>
        <p:spPr>
          <a:xfrm flipV="1">
            <a:off x="4716855" y="1656784"/>
            <a:ext cx="0" cy="177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926C3937-03B5-3543-AB9D-B42B7D6E94FC}"/>
              </a:ext>
            </a:extLst>
          </p:cNvPr>
          <p:cNvCxnSpPr/>
          <p:nvPr/>
        </p:nvCxnSpPr>
        <p:spPr>
          <a:xfrm flipV="1">
            <a:off x="7088863" y="2906162"/>
            <a:ext cx="0" cy="522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AE49820-FAAA-22BD-C590-4A6AC16FF4A8}"/>
              </a:ext>
            </a:extLst>
          </p:cNvPr>
          <p:cNvSpPr/>
          <p:nvPr/>
        </p:nvSpPr>
        <p:spPr>
          <a:xfrm>
            <a:off x="3915626" y="1267484"/>
            <a:ext cx="1593409" cy="4051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 Black" panose="020B0A04020102020204" pitchFamily="34" charset="0"/>
              </a:rPr>
              <a:t>пользователь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19775457-34A4-458A-E484-4C503BDFBD76}"/>
              </a:ext>
            </a:extLst>
          </p:cNvPr>
          <p:cNvSpPr/>
          <p:nvPr/>
        </p:nvSpPr>
        <p:spPr>
          <a:xfrm>
            <a:off x="4834552" y="2033637"/>
            <a:ext cx="2082293" cy="40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 Black" panose="020B0A04020102020204" pitchFamily="34" charset="0"/>
              </a:rPr>
              <a:t>Веб-приложение</a:t>
            </a:r>
          </a:p>
        </p:txBody>
      </p:sp>
      <p:sp>
        <p:nvSpPr>
          <p:cNvPr id="34" name="Прямоугольник 33">
            <a:extLst>
              <a:ext uri="{FF2B5EF4-FFF2-40B4-BE49-F238E27FC236}">
                <a16:creationId xmlns:a16="http://schemas.microsoft.com/office/drawing/2014/main" id="{65A0BE98-8313-464D-7CCF-1F810CF49E61}"/>
              </a:ext>
            </a:extLst>
          </p:cNvPr>
          <p:cNvSpPr/>
          <p:nvPr/>
        </p:nvSpPr>
        <p:spPr>
          <a:xfrm>
            <a:off x="6129195" y="2506682"/>
            <a:ext cx="2181877" cy="407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1400" dirty="0">
                <a:latin typeface="Arial Black" panose="020B0A04020102020204" pitchFamily="34" charset="0"/>
              </a:rPr>
              <a:t>Внешние сервисы</a:t>
            </a:r>
          </a:p>
        </p:txBody>
      </p:sp>
      <p:cxnSp>
        <p:nvCxnSpPr>
          <p:cNvPr id="42" name="Соединитель: уступ 41">
            <a:extLst>
              <a:ext uri="{FF2B5EF4-FFF2-40B4-BE49-F238E27FC236}">
                <a16:creationId xmlns:a16="http://schemas.microsoft.com/office/drawing/2014/main" id="{8984DAE1-1066-B3F5-1F92-55668F31D096}"/>
              </a:ext>
            </a:extLst>
          </p:cNvPr>
          <p:cNvCxnSpPr>
            <a:stCxn id="32" idx="3"/>
            <a:endCxn id="33" idx="0"/>
          </p:cNvCxnSpPr>
          <p:nvPr/>
        </p:nvCxnSpPr>
        <p:spPr>
          <a:xfrm>
            <a:off x="5509035" y="1470059"/>
            <a:ext cx="366664" cy="563578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Соединитель: уступ 43">
            <a:extLst>
              <a:ext uri="{FF2B5EF4-FFF2-40B4-BE49-F238E27FC236}">
                <a16:creationId xmlns:a16="http://schemas.microsoft.com/office/drawing/2014/main" id="{B2F98597-C3EE-6344-71D4-1F2CF2CF7C70}"/>
              </a:ext>
            </a:extLst>
          </p:cNvPr>
          <p:cNvCxnSpPr>
            <a:stCxn id="33" idx="3"/>
            <a:endCxn id="34" idx="0"/>
          </p:cNvCxnSpPr>
          <p:nvPr/>
        </p:nvCxnSpPr>
        <p:spPr>
          <a:xfrm>
            <a:off x="6916845" y="2237339"/>
            <a:ext cx="303289" cy="269343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A93DA4A2-BF94-ADB9-CB8F-8BA3F4595927}"/>
              </a:ext>
            </a:extLst>
          </p:cNvPr>
          <p:cNvSpPr txBox="1"/>
          <p:nvPr/>
        </p:nvSpPr>
        <p:spPr>
          <a:xfrm>
            <a:off x="-93553" y="38372"/>
            <a:ext cx="59692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latin typeface="Arial Black" panose="020B0A04020102020204" pitchFamily="34" charset="0"/>
              </a:rPr>
              <a:t>Архитектура С4</a:t>
            </a:r>
          </a:p>
        </p:txBody>
      </p:sp>
    </p:spTree>
    <p:extLst>
      <p:ext uri="{BB962C8B-B14F-4D97-AF65-F5344CB8AC3E}">
        <p14:creationId xmlns:p14="http://schemas.microsoft.com/office/powerpoint/2010/main" val="325307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E4824-1527-95A0-C6F7-483B084F7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312714" cy="1020732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Arial Black" panose="020B0A04020102020204" pitchFamily="34" charset="0"/>
              </a:rPr>
              <a:t>Если вы не знаете, что можно скачать, то мы специально для таких ситуаций сделали</a:t>
            </a:r>
            <a:r>
              <a:rPr lang="en-US" sz="2400" dirty="0">
                <a:latin typeface="Arial Black" panose="020B0A04020102020204" pitchFamily="34" charset="0"/>
              </a:rPr>
              <a:t>:</a:t>
            </a:r>
            <a:r>
              <a:rPr lang="ru-RU" sz="2400" dirty="0">
                <a:latin typeface="Arial Black" panose="020B0A04020102020204" pitchFamily="34" charset="0"/>
              </a:rPr>
              <a:t> «Трендовые видео» и «Популярные треки»</a:t>
            </a:r>
            <a:r>
              <a:rPr lang="en-US" sz="2400" dirty="0">
                <a:latin typeface="Arial Black" panose="020B0A04020102020204" pitchFamily="34" charset="0"/>
              </a:rPr>
              <a:t>.</a:t>
            </a:r>
            <a:endParaRPr lang="ru-RU" sz="2400" dirty="0">
              <a:latin typeface="Arial Black" panose="020B0A040201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6C550B-65F1-3C4D-A7D8-D91ED110A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78186"/>
            <a:ext cx="6096000" cy="59798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5191FE-63AE-663C-90C2-45DAE93E1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8186"/>
            <a:ext cx="6096000" cy="59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04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6769AF-2403-0DF9-A28B-64A952F25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7200" dirty="0">
                <a:latin typeface="Arial Black" panose="020B0A04020102020204" pitchFamily="34" charset="0"/>
              </a:rPr>
              <a:t>Стек технологий</a:t>
            </a: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F71126C-67AF-3834-15BB-3FA92C08BD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5238358"/>
              </p:ext>
            </p:extLst>
          </p:nvPr>
        </p:nvGraphicFramePr>
        <p:xfrm>
          <a:off x="0" y="2209800"/>
          <a:ext cx="12192000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04095">
                  <a:extLst>
                    <a:ext uri="{9D8B030D-6E8A-4147-A177-3AD203B41FA5}">
                      <a16:colId xmlns:a16="http://schemas.microsoft.com/office/drawing/2014/main" val="1881061491"/>
                    </a:ext>
                  </a:extLst>
                </a:gridCol>
                <a:gridCol w="3420943">
                  <a:extLst>
                    <a:ext uri="{9D8B030D-6E8A-4147-A177-3AD203B41FA5}">
                      <a16:colId xmlns:a16="http://schemas.microsoft.com/office/drawing/2014/main" val="2489174397"/>
                    </a:ext>
                  </a:extLst>
                </a:gridCol>
                <a:gridCol w="5066962">
                  <a:extLst>
                    <a:ext uri="{9D8B030D-6E8A-4147-A177-3AD203B41FA5}">
                      <a16:colId xmlns:a16="http://schemas.microsoft.com/office/drawing/2014/main" val="2201174956"/>
                    </a:ext>
                  </a:extLst>
                </a:gridCol>
              </a:tblGrid>
              <a:tr h="2195549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 Black" panose="020B0A04020102020204" pitchFamily="34" charset="0"/>
                        </a:rPr>
                        <a:t>Fronted</a:t>
                      </a:r>
                    </a:p>
                    <a:p>
                      <a:pPr algn="ctr"/>
                      <a:endParaRPr lang="en-US" sz="2800" dirty="0">
                        <a:latin typeface="Arial Black" panose="020B0A04020102020204" pitchFamily="34" charset="0"/>
                      </a:endParaRPr>
                    </a:p>
                    <a:p>
                      <a:pPr algn="ctr"/>
                      <a:r>
                        <a:rPr lang="en-US" sz="2000" dirty="0"/>
                        <a:t>HTML5, CSS3, JavaScript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ru-RU" sz="2800" dirty="0">
                        <a:latin typeface="Arial Black" panose="020B0A040201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Arial Black" panose="020B0A04020102020204" pitchFamily="34" charset="0"/>
                        </a:rPr>
                        <a:t>Backend</a:t>
                      </a:r>
                    </a:p>
                    <a:p>
                      <a:pPr algn="ctr"/>
                      <a:endParaRPr lang="ru-RU" sz="1800" dirty="0">
                        <a:latin typeface="+mn-lt"/>
                        <a:cs typeface="+mn-cs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flask</a:t>
                      </a:r>
                    </a:p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asyncio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pytube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API </a:t>
                      </a:r>
                    </a:p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YM API</a:t>
                      </a:r>
                      <a:endParaRPr lang="ru-RU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latin typeface="Arial Black" panose="020B0A04020102020204" pitchFamily="34" charset="0"/>
                        </a:rPr>
                        <a:t>Взаимодействие с сервисами</a:t>
                      </a:r>
                      <a:br>
                        <a:rPr lang="ru-RU" dirty="0"/>
                      </a:br>
                      <a:endParaRPr lang="ru-RU" dirty="0"/>
                    </a:p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YouTube Data API (для поиска видео и авторов)</a:t>
                      </a:r>
                    </a:p>
                    <a:p>
                      <a:pPr algn="ctr"/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ru-RU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Яндекс.Музыка</a:t>
                      </a:r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API (для поиска треков и исполнителей)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881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91029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122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Тема Office</vt:lpstr>
      <vt:lpstr>Презентация PowerPoint</vt:lpstr>
      <vt:lpstr>«YouTube» поиск по видео, поиск по автору:</vt:lpstr>
      <vt:lpstr>«Яндекс музыка» поиск по названию, поиск по автору:</vt:lpstr>
      <vt:lpstr>Презентация PowerPoint</vt:lpstr>
      <vt:lpstr>Если вы не знаете, что можно скачать, то мы специально для таких ситуаций сделали: «Трендовые видео» и «Популярные треки».</vt:lpstr>
      <vt:lpstr>Стек технологий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E-BASH</dc:creator>
  <cp:lastModifiedBy>E-BASH</cp:lastModifiedBy>
  <cp:revision>3</cp:revision>
  <dcterms:created xsi:type="dcterms:W3CDTF">2025-05-16T21:20:46Z</dcterms:created>
  <dcterms:modified xsi:type="dcterms:W3CDTF">2025-05-17T10:26:52Z</dcterms:modified>
</cp:coreProperties>
</file>