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00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480" y="640318"/>
            <a:ext cx="1615440" cy="15544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4301966"/>
            <a:ext cx="84778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Есть своя авторизация на БД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53509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793790" y="63998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5072" y="451842"/>
            <a:ext cx="6334006" cy="513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Своя УНИКАЛЬНАЯ менюшка:</a:t>
            </a:r>
            <a:endParaRPr lang="en-US" sz="3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72" y="1396484"/>
            <a:ext cx="4636532" cy="62897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84375" y="1376005"/>
            <a:ext cx="6678454" cy="21256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P.S. Все по канонам того (древнего) времени))0)</a:t>
            </a:r>
            <a:endParaRPr lang="en-US" sz="4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375" y="3686413"/>
            <a:ext cx="4672370" cy="32449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964" y="374809"/>
            <a:ext cx="3934658" cy="4258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Классический Тетрис:</a:t>
            </a:r>
            <a:endParaRPr lang="en-US" sz="2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4" y="1073229"/>
            <a:ext cx="5015151" cy="67815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964" y="374809"/>
            <a:ext cx="3917275" cy="4258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Современный Тетрис:</a:t>
            </a:r>
            <a:endParaRPr lang="en-US" sz="2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4" y="1073229"/>
            <a:ext cx="4966573" cy="67815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2233" y="567452"/>
            <a:ext cx="5515213" cy="644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Гениальный Тетрис:</a:t>
            </a:r>
            <a:endParaRPr lang="en-US" sz="4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3" y="1754029"/>
            <a:ext cx="4219337" cy="567856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262" y="2513290"/>
            <a:ext cx="6672977" cy="364426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479262" y="6389727"/>
            <a:ext cx="7436406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3429" y="599837"/>
            <a:ext cx="5453539" cy="68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LeaderBoard на БД:</a:t>
            </a:r>
            <a:endParaRPr lang="en-US" sz="4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29" y="1854041"/>
            <a:ext cx="3858816" cy="494573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783" y="1854041"/>
            <a:ext cx="3623548" cy="49869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15783" y="7086362"/>
            <a:ext cx="4012525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138" y="1854041"/>
            <a:ext cx="3858816" cy="263199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9868138" y="4731425"/>
            <a:ext cx="4012525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08" y="500301"/>
            <a:ext cx="8729543" cy="638794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508" y="7161014"/>
            <a:ext cx="4546640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endParaRPr lang="en-US" sz="3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Произвольный</PresentationFormat>
  <Paragraphs>15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Crimson Pro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sentinel</cp:lastModifiedBy>
  <cp:revision>2</cp:revision>
  <dcterms:created xsi:type="dcterms:W3CDTF">2025-02-08T15:35:32Z</dcterms:created>
  <dcterms:modified xsi:type="dcterms:W3CDTF">2025-02-08T17:03:51Z</dcterms:modified>
</cp:coreProperties>
</file>