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74" r:id="rId4"/>
    <p:sldId id="430" r:id="rId6"/>
    <p:sldId id="431" r:id="rId7"/>
    <p:sldId id="43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09" y="681"/>
      </p:cViewPr>
      <p:guideLst>
        <p:guide orient="horz" pos="2160"/>
        <p:guide pos="36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28040" y="914400"/>
            <a:ext cx="10535920" cy="2570480"/>
          </a:xfrm>
        </p:spPr>
        <p:txBody>
          <a:bodyPr/>
          <a:lstStyle/>
          <a:p>
            <a:r>
              <a:rPr lang="en-US" altLang="zh-CN"/>
              <a:t>Openharmony </a:t>
            </a:r>
            <a:r>
              <a:rPr lang="zh-CN" altLang="en-US"/>
              <a:t>程序分析</a:t>
            </a:r>
            <a:r>
              <a:rPr lang="en-US" altLang="zh-CN"/>
              <a:t>SIG</a:t>
            </a:r>
            <a:br>
              <a:rPr lang="en-US" altLang="zh-CN"/>
            </a:br>
            <a:r>
              <a:rPr lang="zh-CN" altLang="en-US"/>
              <a:t>例会（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869010"/>
            <a:ext cx="9799200" cy="1472400"/>
          </a:xfrm>
        </p:spPr>
        <p:txBody>
          <a:bodyPr/>
          <a:lstStyle/>
          <a:p>
            <a:r>
              <a:rPr lang="zh-CN" altLang="en-US"/>
              <a:t>胡杨林基金项目：面向鸿蒙应用的跨语言程序分析技术</a:t>
            </a:r>
            <a:endParaRPr lang="zh-CN" altLang="en-US"/>
          </a:p>
          <a:p>
            <a:r>
              <a:rPr lang="zh-CN" altLang="en-US"/>
              <a:t>华中科技大学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200" y="26550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进度</a:t>
            </a:r>
            <a:r>
              <a:rPr lang="zh-CN" altLang="en-US" dirty="0">
                <a:sym typeface="+mn-ea"/>
              </a:rPr>
              <a:t>分享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86055" y="970915"/>
            <a:ext cx="10973435" cy="426720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总结：</a:t>
            </a:r>
            <a:endParaRPr lang="zh-CN" altLang="en-US" sz="14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二进制分析：</a:t>
            </a:r>
            <a:endParaRPr lang="zh-CN" altLang="en-US" sz="14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二进制分析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改进：</a:t>
            </a:r>
            <a:endParaRPr lang="zh-CN" altLang="en-US" sz="1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对经过</a:t>
            </a:r>
            <a:r>
              <a:rPr lang="en-US" altLang="zh-CN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strcpy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至栈区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的常量字符串实现解析（仅支持单例、过程内的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解析）</a:t>
            </a:r>
            <a:endParaRPr lang="zh-CN" altLang="en-US" sz="1225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3">
              <a:lnSpc>
                <a:spcPct val="110000"/>
              </a:lnSpc>
            </a:pP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对类绑定识别在真实应用二进制库进行测试</a:t>
            </a:r>
            <a:endParaRPr lang="zh-CN" altLang="en-US" sz="107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配合更新的</a:t>
            </a:r>
            <a:r>
              <a:rPr lang="en-US" altLang="zh-CN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hapler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</a:t>
            </a:r>
            <a:r>
              <a:rPr lang="en-US" altLang="zh-CN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benchmark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的打包应用进行测试，修复了</a:t>
            </a:r>
            <a:r>
              <a:rPr lang="zh-CN" altLang="en-US" sz="1225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部分问题：</a:t>
            </a:r>
            <a:endParaRPr lang="zh-CN" altLang="en-US" sz="1225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3">
              <a:lnSpc>
                <a:spcPct val="110000"/>
              </a:lnSpc>
            </a:pPr>
            <a:r>
              <a:rPr lang="en-US" altLang="zh-CN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Hapler+</a:t>
            </a:r>
            <a:r>
              <a:rPr lang="zh-CN" altLang="en-US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二进制分析</a:t>
            </a:r>
            <a:r>
              <a:rPr lang="en-US" altLang="zh-CN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</a:t>
            </a:r>
            <a:r>
              <a:rPr lang="zh-CN" altLang="en-US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污点分析成功检出</a:t>
            </a:r>
            <a:r>
              <a:rPr lang="en-US" altLang="zh-CN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17/21 </a:t>
            </a:r>
            <a:r>
              <a:rPr lang="zh-CN" altLang="en-US" sz="10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个测试用例</a:t>
            </a:r>
            <a:endParaRPr lang="zh-CN" altLang="en-US" sz="107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1400" dirty="0">
                <a:latin typeface="+mn-ea"/>
                <a:cs typeface="+mn-ea"/>
                <a:sym typeface="+mn-ea"/>
              </a:rPr>
              <a:t>结项</a:t>
            </a:r>
            <a:r>
              <a:rPr lang="zh-CN" altLang="en-US" sz="1400" dirty="0">
                <a:latin typeface="+mn-ea"/>
                <a:cs typeface="+mn-ea"/>
                <a:sym typeface="+mn-ea"/>
              </a:rPr>
              <a:t>材料</a:t>
            </a:r>
            <a:endParaRPr lang="zh-CN" altLang="en-US" sz="14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400" dirty="0"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endParaRPr lang="zh-CN" altLang="en-US" sz="14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200" y="26550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二进制</a:t>
            </a:r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86055" y="909320"/>
            <a:ext cx="11727815" cy="14973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存在问题：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常量字符串有时不是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literal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，通过参数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变量进行传播，可能存在解析失败的风险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改进方法：在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Local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变量中解析字符串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Literal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值</a:t>
            </a:r>
            <a:endParaRPr lang="zh-CN" altLang="en-US" sz="12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对经过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strcpy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至栈区的常量字符串实现解析（仅支持单例、过程内的解析），如右例中某经过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strcpy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的公钥字符串被成功提取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左例中常量字符串做了过程间传播，仍然被判断为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TOP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Limitation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7410" y="2845435"/>
            <a:ext cx="4801870" cy="3148965"/>
            <a:chOff x="8544" y="4434"/>
            <a:chExt cx="9754" cy="636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44" y="4603"/>
              <a:ext cx="4665" cy="6197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8610" y="4434"/>
              <a:ext cx="9688" cy="6127"/>
              <a:chOff x="8610" y="4434"/>
              <a:chExt cx="9688" cy="612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70" y="4434"/>
                <a:ext cx="4529" cy="2979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14252" y="7575"/>
                <a:ext cx="3187" cy="2987"/>
                <a:chOff x="13680" y="6111"/>
                <a:chExt cx="3760" cy="3636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80" y="6111"/>
                  <a:ext cx="3760" cy="3637"/>
                </a:xfrm>
                <a:prstGeom prst="rect">
                  <a:avLst/>
                </a:prstGeom>
              </p:spPr>
            </p:pic>
            <p:sp>
              <p:nvSpPr>
                <p:cNvPr id="14" name="矩形 13"/>
                <p:cNvSpPr/>
                <p:nvPr/>
              </p:nvSpPr>
              <p:spPr>
                <a:xfrm>
                  <a:off x="14208" y="7534"/>
                  <a:ext cx="838" cy="297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8610" y="5814"/>
                <a:ext cx="1973" cy="22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12365" y="4677"/>
                <a:ext cx="1510" cy="14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16344" y="4941"/>
                <a:ext cx="188" cy="304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2802255"/>
            <a:ext cx="4678680" cy="3241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4570" y="6097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200" y="26550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二进制</a:t>
            </a:r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250825" y="1235710"/>
            <a:ext cx="5013325" cy="104330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测试了类绑定识别在真实应用二进制库上的效果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成功识别存在类绑定的库及其中绑定的类、方法、属性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endParaRPr lang="zh-CN" altLang="en-US" sz="1200" dirty="0">
              <a:latin typeface="+mn-ea"/>
              <a:cs typeface="+mn-ea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94435" y="3703955"/>
            <a:ext cx="3046730" cy="2487930"/>
            <a:chOff x="6294" y="5042"/>
            <a:chExt cx="5956" cy="492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94" y="5042"/>
              <a:ext cx="5957" cy="4925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827" y="6701"/>
              <a:ext cx="4755" cy="286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2279015"/>
            <a:ext cx="4617720" cy="11093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5" y="1163320"/>
            <a:ext cx="2726690" cy="47910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rcRect l="17312"/>
          <a:stretch>
            <a:fillRect/>
          </a:stretch>
        </p:blipFill>
        <p:spPr>
          <a:xfrm>
            <a:off x="8658860" y="1716405"/>
            <a:ext cx="3051175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200" y="265500"/>
            <a:ext cx="10969200" cy="705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二进制</a:t>
            </a:r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359410" y="772160"/>
            <a:ext cx="11314430" cy="20605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endParaRPr lang="zh-CN" altLang="en-US" sz="10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 sz="135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配合更新的</a:t>
            </a:r>
            <a:r>
              <a:rPr lang="en-US" altLang="zh-CN" sz="135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hapler</a:t>
            </a:r>
            <a:r>
              <a:rPr lang="zh-CN" altLang="en-US" sz="135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</a:t>
            </a:r>
            <a:r>
              <a:rPr lang="en-US" altLang="zh-CN" sz="135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benchmark</a:t>
            </a:r>
            <a:r>
              <a:rPr lang="zh-CN" altLang="en-US" sz="135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的打包应用进行测试，修复了部分问题：</a:t>
            </a:r>
            <a:endParaRPr lang="zh-CN" altLang="en-US" sz="135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Hapler+</a:t>
            </a:r>
            <a:r>
              <a:rPr lang="zh-CN" altLang="en-US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二进制分析</a:t>
            </a:r>
            <a:r>
              <a:rPr lang="en-US" altLang="zh-CN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</a:t>
            </a:r>
            <a:r>
              <a:rPr lang="zh-CN" altLang="en-US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污点分析成功检出</a:t>
            </a:r>
            <a:r>
              <a:rPr lang="en-US" altLang="zh-CN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17/21 </a:t>
            </a:r>
            <a:r>
              <a:rPr lang="zh-CN" altLang="en-US" sz="137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个测试用例</a:t>
            </a:r>
            <a:endParaRPr lang="zh-CN" altLang="en-US" sz="137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2">
              <a:lnSpc>
                <a:spcPct val="110000"/>
              </a:lnSpc>
            </a:pP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000" dirty="0">
              <a:latin typeface="+mn-ea"/>
              <a:cs typeface="+mn-ea"/>
              <a:sym typeface="+mn-ea"/>
            </a:endParaRPr>
          </a:p>
          <a:p>
            <a:pPr lvl="1">
              <a:lnSpc>
                <a:spcPct val="110000"/>
              </a:lnSpc>
            </a:pPr>
            <a:endParaRPr lang="zh-CN" altLang="en-US" sz="1000" dirty="0">
              <a:latin typeface="+mn-ea"/>
              <a:cs typeface="+mn-ea"/>
              <a:sym typeface="+mn-ea"/>
            </a:endParaRPr>
          </a:p>
          <a:p>
            <a:pPr lvl="0">
              <a:lnSpc>
                <a:spcPct val="110000"/>
              </a:lnSpc>
            </a:pPr>
            <a:endParaRPr lang="zh-CN" altLang="en-US" sz="10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WQ1ZTZiYWFmZjE0YWUzYWFlZDdkNmE5ZjE1OGRkMjUifQ=="/>
  <p:tag name="commondata" val="eyJoZGlkIjoiMjgxNTY0ZjBjYjgxYWIwMWJhZDlkZGM4YTFmMDQwZ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48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Openharmony 程序分析SIG 例会（8月14日） </vt:lpstr>
      <vt:lpstr>进度分享</vt:lpstr>
      <vt:lpstr>二进制分析</vt:lpstr>
      <vt:lpstr>二进制分析</vt:lpstr>
      <vt:lpstr>二进制分析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伍家乐</cp:lastModifiedBy>
  <cp:revision>641</cp:revision>
  <dcterms:created xsi:type="dcterms:W3CDTF">2019-06-19T02:08:00Z</dcterms:created>
  <dcterms:modified xsi:type="dcterms:W3CDTF">2025-08-28T08:47:45Z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F9FDB9C14182494A80ED8B590B4F9861_13</vt:lpwstr>
  </property>
</Properties>
</file>