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71" r:id="rId5"/>
    <p:sldId id="280" r:id="rId6"/>
    <p:sldId id="281" r:id="rId7"/>
    <p:sldId id="282" r:id="rId8"/>
    <p:sldId id="284" r:id="rId9"/>
    <p:sldId id="283" r:id="rId10"/>
    <p:sldId id="279" r:id="rId11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21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1" i="0" u="none" strike="noStrike" cap="none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7640" y="227700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316416" y="64979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07524C-7C14-4438-9EDA-C10F89B9EB5B}" type="slidenum">
              <a:rPr lang="en-US" sz="1200" b="1" i="0" u="none" strike="noStrike" cap="none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160" y="3933056"/>
            <a:ext cx="662436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Team Purple: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Pascal</a:t>
            </a:r>
            <a:r>
              <a:rPr lang="en-US" sz="1200" b="1" dirty="0">
                <a:solidFill>
                  <a:srgbClr val="808080"/>
                </a:solidFill>
              </a:rPr>
              <a:t>, Christina, </a:t>
            </a:r>
            <a:r>
              <a:rPr lang="en-US" sz="1200" b="1" dirty="0" err="1">
                <a:solidFill>
                  <a:srgbClr val="808080"/>
                </a:solidFill>
              </a:rPr>
              <a:t>Taha</a:t>
            </a:r>
            <a:r>
              <a:rPr lang="en-US" sz="1200" b="1" dirty="0">
                <a:solidFill>
                  <a:srgbClr val="808080"/>
                </a:solidFill>
              </a:rPr>
              <a:t>, Guillaume, Silas, </a:t>
            </a:r>
            <a:r>
              <a:rPr lang="en-US" sz="1200" b="1" dirty="0" smtClean="0">
                <a:solidFill>
                  <a:srgbClr val="808080"/>
                </a:solidFill>
              </a:rPr>
              <a:t>Tomasz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808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28 May  2018</a:t>
            </a:r>
          </a:p>
        </p:txBody>
      </p:sp>
      <p:sp>
        <p:nvSpPr>
          <p:cNvPr id="109" name="Shape 109"/>
          <p:cNvSpPr/>
          <p:nvPr/>
        </p:nvSpPr>
        <p:spPr>
          <a:xfrm>
            <a:off x="1280160" y="1917000"/>
            <a:ext cx="6583680" cy="9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Verification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de-CH" sz="3200" b="1" dirty="0" smtClean="0">
                <a:solidFill>
                  <a:schemeClr val="accent4">
                    <a:lumMod val="75000"/>
                  </a:schemeClr>
                </a:solidFill>
              </a:rPr>
              <a:t>TW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b="1" dirty="0" err="1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endParaRPr lang="de-CH" sz="3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Table of Contents</a:t>
            </a:r>
            <a:endParaRPr sz="1800" b="0" i="0" u="none" strike="noStrike" cap="non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404040"/>
                </a:solidFill>
              </a:rPr>
              <a:t>Signature Verification with </a:t>
            </a:r>
            <a:r>
              <a:rPr lang="en-US" sz="2000" b="1" dirty="0" smtClean="0">
                <a:solidFill>
                  <a:srgbClr val="404040"/>
                </a:solidFill>
              </a:rPr>
              <a:t>DTW</a:t>
            </a:r>
          </a:p>
          <a:p>
            <a:pPr lvl="8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	Features</a:t>
            </a:r>
          </a:p>
          <a:p>
            <a:pPr lvl="8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	Results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Group </a:t>
            </a:r>
            <a:r>
              <a:rPr lang="en-US" sz="2000" b="1" dirty="0">
                <a:solidFill>
                  <a:srgbClr val="404040"/>
                </a:solidFill>
              </a:rPr>
              <a:t>projects </a:t>
            </a:r>
            <a:r>
              <a:rPr lang="en-US" sz="2000" b="1" dirty="0" smtClean="0">
                <a:solidFill>
                  <a:srgbClr val="404040"/>
                </a:solidFill>
              </a:rPr>
              <a:t>experiences</a:t>
            </a:r>
          </a:p>
          <a:p>
            <a:pPr lvl="2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	Team organization</a:t>
            </a:r>
          </a:p>
          <a:p>
            <a:pPr lvl="2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	Software organization</a:t>
            </a:r>
          </a:p>
          <a:p>
            <a:pPr lvl="2">
              <a:buClr>
                <a:srgbClr val="404040"/>
              </a:buClr>
              <a:buSzPts val="2000"/>
            </a:pPr>
            <a:r>
              <a:rPr lang="en-US" sz="2000" b="1" dirty="0">
                <a:solidFill>
                  <a:srgbClr val="404040"/>
                </a:solidFill>
              </a:rPr>
              <a:t>	Lessons </a:t>
            </a:r>
            <a:r>
              <a:rPr lang="en-US" sz="2000" b="1" dirty="0" smtClean="0">
                <a:solidFill>
                  <a:srgbClr val="404040"/>
                </a:solidFill>
              </a:rPr>
              <a:t>learned</a:t>
            </a:r>
            <a:endParaRPr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Questions</a:t>
            </a:r>
            <a:endParaRPr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very similar to previous project (keyword spotting with DTW)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Position horizontal (x)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Position vertical (y)	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Pressure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Distance (</a:t>
            </a:r>
            <a:r>
              <a:rPr lang="en-US" sz="2000" b="1" dirty="0">
                <a:solidFill>
                  <a:srgbClr val="404040"/>
                </a:solidFill>
              </a:rPr>
              <a:t>∆</a:t>
            </a:r>
            <a:r>
              <a:rPr lang="en-US" sz="2000" b="1" dirty="0" smtClean="0">
                <a:solidFill>
                  <a:srgbClr val="404040"/>
                </a:solidFill>
              </a:rPr>
              <a:t>x and ∆y)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Feature vector normalized.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Results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Applied DTW with 2 threads.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15420"/>
              </p:ext>
            </p:extLst>
          </p:nvPr>
        </p:nvGraphicFramePr>
        <p:xfrm>
          <a:off x="1601850" y="2889000"/>
          <a:ext cx="5940000" cy="1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0000"/>
                <a:gridCol w="1980000"/>
                <a:gridCol w="198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without </a:t>
                      </a:r>
                      <a:r>
                        <a:rPr lang="en-US" noProof="0" dirty="0" err="1" smtClean="0"/>
                        <a:t>SakoeBand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noProof="0" dirty="0" err="1" smtClean="0"/>
                        <a:t>SakoeBand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91,7</a:t>
                      </a:r>
                      <a:r>
                        <a:rPr lang="de-CH" baseline="0" dirty="0" smtClean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62,52</a:t>
                      </a:r>
                      <a:r>
                        <a:rPr lang="de-CH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Time: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3827.83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739.73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21310"/>
              </p:ext>
            </p:extLst>
          </p:nvPr>
        </p:nvGraphicFramePr>
        <p:xfrm>
          <a:off x="1602000" y="4581128"/>
          <a:ext cx="5940000" cy="1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0000"/>
                <a:gridCol w="1980000"/>
                <a:gridCol w="198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Full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without </a:t>
                      </a:r>
                      <a:r>
                        <a:rPr lang="en-US" noProof="0" dirty="0" err="1" smtClean="0"/>
                        <a:t>SakoeBand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noProof="0" dirty="0" err="1" smtClean="0"/>
                        <a:t>SakoeBand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55,6</a:t>
                      </a:r>
                      <a:r>
                        <a:rPr lang="de-CH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Time: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15143.56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2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Team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435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primarily group chat in Telegram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First project: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Contained two tasks -&gt; two groups of three members.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In general: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Discussed proceeding with all groups after getting each task.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Tasks chosen by </a:t>
            </a:r>
            <a:r>
              <a:rPr lang="en-US" sz="2000" b="1" dirty="0">
                <a:solidFill>
                  <a:srgbClr val="404040"/>
                </a:solidFill>
              </a:rPr>
              <a:t>team members </a:t>
            </a:r>
            <a:r>
              <a:rPr lang="en-US" sz="2000" b="1" dirty="0" smtClean="0">
                <a:solidFill>
                  <a:srgbClr val="404040"/>
                </a:solidFill>
              </a:rPr>
              <a:t>b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ased </a:t>
            </a:r>
            <a:r>
              <a:rPr lang="en-US" sz="2000" b="1" dirty="0">
                <a:solidFill>
                  <a:srgbClr val="404040"/>
                </a:solidFill>
              </a:rPr>
              <a:t>on time availability </a:t>
            </a:r>
            <a:r>
              <a:rPr lang="en-US" sz="2000" b="1" dirty="0" smtClean="0">
                <a:solidFill>
                  <a:srgbClr val="404040"/>
                </a:solidFill>
              </a:rPr>
              <a:t>and strengths</a:t>
            </a:r>
            <a:r>
              <a:rPr lang="en-US" sz="2000" b="1" dirty="0">
                <a:solidFill>
                  <a:srgbClr val="404040"/>
                </a:solidFill>
              </a:rPr>
              <a:t>.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Often e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xchanged challenges in smaller groups.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gcorsini\Desktop\Telegram_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48" y="1737360"/>
            <a:ext cx="384927" cy="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2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Divided software in different parts: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preprocessing 	( -&gt; only data of interest)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Parsing 			( -&gt; data in desired form)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Computing			( -&gt; extract features from data)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Running the model 		( -&gt; compare signatures)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Outputting 			( -&gt; printing results)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special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Only used one library (</a:t>
            </a:r>
            <a:r>
              <a:rPr lang="en-US" sz="2000" b="1" i="0" u="none" strike="noStrike" cap="none" dirty="0" err="1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for first task) for producing results.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Otherwise own code: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Very readable (comments if unclear)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Easily adaptable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DTW tasks contain concurrency. Numbers of threads can be defined in the code. (Changing from 2 to 4 threads increases speed by almost 50%.)</a:t>
            </a: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0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Lessons learned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Different p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attern recognition methods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Writing understandable python code (applied DTW horizontally instead of vertically)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Knowledge exchange inside group very useful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000" b="1" strike="noStrik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1800" b="0" strike="noStrik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 descr="Image result for 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3243" y="2458227"/>
            <a:ext cx="5051394" cy="265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85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gcorsini</dc:creator>
  <cp:lastModifiedBy>gcorsini</cp:lastModifiedBy>
  <cp:revision>36</cp:revision>
  <dcterms:modified xsi:type="dcterms:W3CDTF">2018-05-27T12:53:51Z</dcterms:modified>
</cp:coreProperties>
</file>