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5" r:id="rId4"/>
    <p:sldId id="266" r:id="rId5"/>
    <p:sldId id="295" r:id="rId6"/>
    <p:sldId id="294" r:id="rId7"/>
    <p:sldId id="257" r:id="rId8"/>
    <p:sldId id="296" r:id="rId9"/>
    <p:sldId id="297" r:id="rId10"/>
    <p:sldId id="298" r:id="rId11"/>
    <p:sldId id="299" r:id="rId12"/>
    <p:sldId id="300" r:id="rId13"/>
    <p:sldId id="273" r:id="rId14"/>
    <p:sldId id="274" r:id="rId15"/>
    <p:sldId id="275" r:id="rId16"/>
    <p:sldId id="301" r:id="rId17"/>
    <p:sldId id="288" r:id="rId18"/>
    <p:sldId id="285" r:id="rId19"/>
    <p:sldId id="287" r:id="rId20"/>
    <p:sldId id="302" r:id="rId21"/>
    <p:sldId id="303" r:id="rId22"/>
    <p:sldId id="304" r:id="rId23"/>
    <p:sldId id="305" r:id="rId24"/>
    <p:sldId id="306" r:id="rId25"/>
    <p:sldId id="307" r:id="rId26"/>
    <p:sldId id="309" r:id="rId27"/>
    <p:sldId id="310" r:id="rId28"/>
    <p:sldId id="312" r:id="rId29"/>
    <p:sldId id="29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494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8800" dirty="0" err="1" smtClean="0"/>
              <a:t>Generic</a:t>
            </a:r>
            <a:r>
              <a:rPr lang="pt-PT" sz="8800" dirty="0" smtClean="0"/>
              <a:t> </a:t>
            </a:r>
            <a:r>
              <a:rPr lang="pt-PT" sz="8800" dirty="0" err="1" smtClean="0"/>
              <a:t>Functions</a:t>
            </a:r>
            <a:r>
              <a:rPr lang="pt-PT" sz="8800" dirty="0" smtClean="0"/>
              <a:t> in Java</a:t>
            </a:r>
            <a:endParaRPr lang="pt-PT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Advanced</a:t>
            </a:r>
            <a:r>
              <a:rPr lang="pt-PT" dirty="0" smtClean="0"/>
              <a:t> </a:t>
            </a:r>
            <a:r>
              <a:rPr lang="pt-PT" dirty="0" err="1" smtClean="0"/>
              <a:t>Programming</a:t>
            </a:r>
            <a:r>
              <a:rPr lang="pt-PT" dirty="0" smtClean="0"/>
              <a:t> – 2016 – </a:t>
            </a:r>
            <a:r>
              <a:rPr lang="pt-PT" dirty="0" err="1" smtClean="0"/>
              <a:t>Group</a:t>
            </a:r>
            <a:r>
              <a:rPr lang="pt-PT" dirty="0" smtClean="0"/>
              <a:t> 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25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Java’s</a:t>
            </a:r>
            <a:r>
              <a:rPr lang="pt-PT" dirty="0" smtClean="0"/>
              <a:t>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endParaRPr lang="pt-PT" i="1" dirty="0" smtClean="0"/>
          </a:p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endParaRPr lang="pt-PT" sz="2000" i="1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  <a:latin typeface="Hack" charset="0"/>
              <a:ea typeface="Hack" charset="0"/>
              <a:cs typeface="Hack" charset="0"/>
            </a:endParaRPr>
          </a:p>
          <a:p>
            <a:pPr marL="0" lvl="0" indent="0">
              <a:buNone/>
            </a:pPr>
            <a:r>
              <a:rPr lang="pt-PT" sz="2000" dirty="0" err="1" smtClean="0">
                <a:solidFill>
                  <a:schemeClr val="accent6"/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.draw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solidFill>
                  <a:schemeClr val="accent1"/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</a:t>
            </a:r>
            <a:endParaRPr lang="pt-PT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 smtClean="0">
                <a:solidFill>
                  <a:schemeClr val="accent6"/>
                </a:solidFill>
              </a:rPr>
              <a:t>device</a:t>
            </a:r>
            <a:r>
              <a:rPr lang="pt-PT" dirty="0" smtClean="0">
                <a:solidFill>
                  <a:schemeClr val="accent6"/>
                </a:solidFill>
              </a:rPr>
              <a:t> </a:t>
            </a:r>
            <a:r>
              <a:rPr lang="pt-PT" dirty="0" err="1" smtClean="0">
                <a:solidFill>
                  <a:schemeClr val="accent6"/>
                </a:solidFill>
              </a:rPr>
              <a:t>is</a:t>
            </a:r>
            <a:r>
              <a:rPr lang="pt-PT" dirty="0" smtClean="0">
                <a:solidFill>
                  <a:schemeClr val="accent6"/>
                </a:solidFill>
              </a:rPr>
              <a:t> a </a:t>
            </a:r>
            <a:r>
              <a:rPr lang="pt-PT" dirty="0" err="1" smtClean="0">
                <a:solidFill>
                  <a:schemeClr val="accent6"/>
                </a:solidFill>
              </a:rPr>
              <a:t>Screen</a:t>
            </a:r>
            <a:r>
              <a:rPr lang="pt-PT" dirty="0" smtClean="0">
                <a:solidFill>
                  <a:schemeClr val="accent6"/>
                </a:solidFill>
              </a:rPr>
              <a:t>!</a:t>
            </a:r>
          </a:p>
          <a:p>
            <a:pPr marL="0" indent="0">
              <a:buNone/>
            </a:pPr>
            <a:r>
              <a:rPr lang="pt-PT" dirty="0" err="1" smtClean="0">
                <a:solidFill>
                  <a:schemeClr val="accent1"/>
                </a:solidFill>
              </a:rPr>
              <a:t>shape</a:t>
            </a:r>
            <a:r>
              <a:rPr lang="pt-PT" dirty="0" smtClean="0">
                <a:solidFill>
                  <a:schemeClr val="accent1"/>
                </a:solidFill>
              </a:rPr>
              <a:t> </a:t>
            </a:r>
            <a:r>
              <a:rPr lang="pt-PT" dirty="0" err="1" smtClean="0">
                <a:solidFill>
                  <a:schemeClr val="accent1"/>
                </a:solidFill>
              </a:rPr>
              <a:t>is</a:t>
            </a:r>
            <a:r>
              <a:rPr lang="pt-PT" dirty="0" smtClean="0">
                <a:solidFill>
                  <a:schemeClr val="accent1"/>
                </a:solidFill>
              </a:rPr>
              <a:t> a </a:t>
            </a:r>
            <a:r>
              <a:rPr lang="pt-PT" dirty="0" err="1" smtClean="0">
                <a:solidFill>
                  <a:schemeClr val="accent1"/>
                </a:solidFill>
              </a:rPr>
              <a:t>Shape</a:t>
            </a:r>
            <a:r>
              <a:rPr lang="pt-PT" dirty="0" smtClean="0">
                <a:solidFill>
                  <a:schemeClr val="accent1"/>
                </a:solidFill>
              </a:rPr>
              <a:t> (</a:t>
            </a:r>
            <a:r>
              <a:rPr lang="pt-PT" dirty="0" err="1" smtClean="0">
                <a:solidFill>
                  <a:schemeClr val="accent1"/>
                </a:solidFill>
              </a:rPr>
              <a:t>not</a:t>
            </a:r>
            <a:r>
              <a:rPr lang="pt-PT" dirty="0" smtClean="0">
                <a:solidFill>
                  <a:schemeClr val="accent1"/>
                </a:solidFill>
              </a:rPr>
              <a:t> a </a:t>
            </a:r>
            <a:r>
              <a:rPr lang="pt-PT" dirty="0" err="1" smtClean="0">
                <a:solidFill>
                  <a:schemeClr val="accent1"/>
                </a:solidFill>
              </a:rPr>
              <a:t>Line</a:t>
            </a:r>
            <a:r>
              <a:rPr lang="pt-PT" dirty="0" smtClean="0">
                <a:solidFill>
                  <a:schemeClr val="accent1"/>
                </a:solidFill>
              </a:rPr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14530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Java’s</a:t>
            </a:r>
            <a:r>
              <a:rPr lang="pt-PT" dirty="0" smtClean="0"/>
              <a:t>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endParaRPr lang="pt-PT" i="1" dirty="0" smtClean="0"/>
          </a:p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endParaRPr lang="pt-PT" sz="2000" i="1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  <a:latin typeface="Hack" charset="0"/>
              <a:ea typeface="Hack" charset="0"/>
              <a:cs typeface="Hack" charset="0"/>
            </a:endParaRPr>
          </a:p>
          <a:p>
            <a:pPr marL="0" lvl="0" indent="0">
              <a:buNone/>
            </a:pPr>
            <a:r>
              <a:rPr lang="pt-PT" sz="2000" dirty="0" err="1" smtClean="0">
                <a:solidFill>
                  <a:schemeClr val="accent6"/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.draw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solidFill>
                  <a:schemeClr val="accent1"/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</a:t>
            </a:r>
            <a:endParaRPr lang="pt-PT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 smtClean="0">
                <a:solidFill>
                  <a:schemeClr val="accent6"/>
                </a:solidFill>
              </a:rPr>
              <a:t>device</a:t>
            </a:r>
            <a:r>
              <a:rPr lang="pt-PT" dirty="0" smtClean="0">
                <a:solidFill>
                  <a:schemeClr val="accent6"/>
                </a:solidFill>
              </a:rPr>
              <a:t> </a:t>
            </a:r>
            <a:r>
              <a:rPr lang="pt-PT" dirty="0" err="1" smtClean="0">
                <a:solidFill>
                  <a:schemeClr val="accent6"/>
                </a:solidFill>
              </a:rPr>
              <a:t>is</a:t>
            </a:r>
            <a:r>
              <a:rPr lang="pt-PT" dirty="0" smtClean="0">
                <a:solidFill>
                  <a:schemeClr val="accent6"/>
                </a:solidFill>
              </a:rPr>
              <a:t> a </a:t>
            </a:r>
            <a:r>
              <a:rPr lang="pt-PT" dirty="0" err="1" smtClean="0">
                <a:solidFill>
                  <a:schemeClr val="accent6"/>
                </a:solidFill>
              </a:rPr>
              <a:t>Screen</a:t>
            </a:r>
            <a:r>
              <a:rPr lang="pt-PT" dirty="0" smtClean="0">
                <a:solidFill>
                  <a:schemeClr val="accent6"/>
                </a:solidFill>
              </a:rPr>
              <a:t>!</a:t>
            </a:r>
          </a:p>
          <a:p>
            <a:pPr marL="0" indent="0">
              <a:buNone/>
            </a:pPr>
            <a:r>
              <a:rPr lang="pt-PT" dirty="0" err="1" smtClean="0">
                <a:solidFill>
                  <a:schemeClr val="accent1"/>
                </a:solidFill>
              </a:rPr>
              <a:t>shape</a:t>
            </a:r>
            <a:r>
              <a:rPr lang="pt-PT" dirty="0" smtClean="0">
                <a:solidFill>
                  <a:schemeClr val="accent1"/>
                </a:solidFill>
              </a:rPr>
              <a:t> </a:t>
            </a:r>
            <a:r>
              <a:rPr lang="pt-PT" dirty="0" err="1" smtClean="0">
                <a:solidFill>
                  <a:schemeClr val="accent1"/>
                </a:solidFill>
              </a:rPr>
              <a:t>is</a:t>
            </a:r>
            <a:r>
              <a:rPr lang="pt-PT" dirty="0" smtClean="0">
                <a:solidFill>
                  <a:schemeClr val="accent1"/>
                </a:solidFill>
              </a:rPr>
              <a:t> </a:t>
            </a:r>
            <a:r>
              <a:rPr lang="pt-PT" dirty="0">
                <a:solidFill>
                  <a:schemeClr val="accent1"/>
                </a:solidFill>
              </a:rPr>
              <a:t>a </a:t>
            </a:r>
            <a:r>
              <a:rPr lang="pt-PT" dirty="0" err="1">
                <a:solidFill>
                  <a:schemeClr val="accent1"/>
                </a:solidFill>
              </a:rPr>
              <a:t>Shape</a:t>
            </a:r>
            <a:r>
              <a:rPr lang="pt-PT" dirty="0">
                <a:solidFill>
                  <a:schemeClr val="accent1"/>
                </a:solidFill>
              </a:rPr>
              <a:t> (</a:t>
            </a:r>
            <a:r>
              <a:rPr lang="pt-PT" dirty="0" err="1">
                <a:solidFill>
                  <a:schemeClr val="accent1"/>
                </a:solidFill>
              </a:rPr>
              <a:t>not</a:t>
            </a:r>
            <a:r>
              <a:rPr lang="pt-PT" dirty="0">
                <a:solidFill>
                  <a:schemeClr val="accent1"/>
                </a:solidFill>
              </a:rPr>
              <a:t> a </a:t>
            </a:r>
            <a:r>
              <a:rPr lang="pt-PT" dirty="0" err="1">
                <a:solidFill>
                  <a:schemeClr val="accent1"/>
                </a:solidFill>
              </a:rPr>
              <a:t>Line</a:t>
            </a:r>
            <a:r>
              <a:rPr lang="pt-PT" dirty="0">
                <a:solidFill>
                  <a:schemeClr val="accent1"/>
                </a:solidFill>
              </a:rPr>
              <a:t>)!</a:t>
            </a:r>
            <a:endParaRPr lang="pt-PT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PT" dirty="0" smtClean="0">
                <a:solidFill>
                  <a:schemeClr val="tx1"/>
                </a:solidFill>
              </a:rPr>
              <a:t>Java </a:t>
            </a:r>
            <a:r>
              <a:rPr lang="pt-PT" dirty="0" err="1" smtClean="0">
                <a:solidFill>
                  <a:schemeClr val="tx1"/>
                </a:solidFill>
              </a:rPr>
              <a:t>knows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i="1" u="sng" dirty="0" err="1" smtClean="0">
                <a:solidFill>
                  <a:schemeClr val="tx1"/>
                </a:solidFill>
              </a:rPr>
              <a:t>where</a:t>
            </a:r>
            <a:r>
              <a:rPr lang="pt-PT" i="1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is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printing</a:t>
            </a:r>
            <a:r>
              <a:rPr lang="pt-PT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pt-PT" dirty="0" err="1" smtClean="0">
                <a:solidFill>
                  <a:schemeClr val="tx1"/>
                </a:solidFill>
              </a:rPr>
              <a:t>but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doesn’t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know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i="1" u="sng" dirty="0" err="1" smtClean="0">
                <a:solidFill>
                  <a:schemeClr val="tx1"/>
                </a:solidFill>
              </a:rPr>
              <a:t>what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is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printing</a:t>
            </a:r>
            <a:r>
              <a:rPr lang="pt-PT" dirty="0" smtClean="0">
                <a:solidFill>
                  <a:schemeClr val="tx1"/>
                </a:solidFill>
              </a:rPr>
              <a:t>.</a:t>
            </a:r>
            <a:endParaRPr lang="pt-PT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Java’s</a:t>
            </a:r>
            <a:r>
              <a:rPr lang="pt-PT" dirty="0" smtClean="0"/>
              <a:t>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endParaRPr lang="pt-PT" i="1" dirty="0" smtClean="0"/>
          </a:p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endParaRPr lang="pt-PT" sz="2000" i="1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  <a:latin typeface="Hack" charset="0"/>
              <a:ea typeface="Hack" charset="0"/>
              <a:cs typeface="Hack" charset="0"/>
            </a:endParaRPr>
          </a:p>
          <a:p>
            <a:pPr marL="0" lvl="0" indent="0">
              <a:buNone/>
            </a:pPr>
            <a:r>
              <a:rPr lang="pt-PT" sz="2000" dirty="0" err="1" smtClean="0">
                <a:solidFill>
                  <a:schemeClr val="accent6"/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.draw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solidFill>
                  <a:schemeClr val="accent1"/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</a:t>
            </a:r>
            <a:endParaRPr lang="pt-PT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 smtClean="0">
                <a:solidFill>
                  <a:schemeClr val="accent6"/>
                </a:solidFill>
              </a:rPr>
              <a:t>device</a:t>
            </a:r>
            <a:r>
              <a:rPr lang="pt-PT" dirty="0" smtClean="0">
                <a:solidFill>
                  <a:schemeClr val="accent6"/>
                </a:solidFill>
              </a:rPr>
              <a:t> </a:t>
            </a:r>
            <a:r>
              <a:rPr lang="pt-PT" dirty="0" err="1" smtClean="0">
                <a:solidFill>
                  <a:schemeClr val="accent6"/>
                </a:solidFill>
              </a:rPr>
              <a:t>is</a:t>
            </a:r>
            <a:r>
              <a:rPr lang="pt-PT" dirty="0" smtClean="0">
                <a:solidFill>
                  <a:schemeClr val="accent6"/>
                </a:solidFill>
              </a:rPr>
              <a:t> a </a:t>
            </a:r>
            <a:r>
              <a:rPr lang="pt-PT" dirty="0" err="1" smtClean="0">
                <a:solidFill>
                  <a:schemeClr val="accent6"/>
                </a:solidFill>
              </a:rPr>
              <a:t>Screen</a:t>
            </a:r>
            <a:r>
              <a:rPr lang="pt-PT" dirty="0" smtClean="0">
                <a:solidFill>
                  <a:schemeClr val="accent6"/>
                </a:solidFill>
              </a:rPr>
              <a:t>!</a:t>
            </a:r>
          </a:p>
          <a:p>
            <a:pPr marL="0" indent="0">
              <a:buNone/>
            </a:pPr>
            <a:r>
              <a:rPr lang="pt-PT" dirty="0" err="1" smtClean="0">
                <a:solidFill>
                  <a:schemeClr val="accent1"/>
                </a:solidFill>
              </a:rPr>
              <a:t>shape</a:t>
            </a:r>
            <a:r>
              <a:rPr lang="pt-PT" dirty="0" smtClean="0">
                <a:solidFill>
                  <a:schemeClr val="accent1"/>
                </a:solidFill>
              </a:rPr>
              <a:t> </a:t>
            </a:r>
            <a:r>
              <a:rPr lang="pt-PT" dirty="0" err="1" smtClean="0">
                <a:solidFill>
                  <a:schemeClr val="accent1"/>
                </a:solidFill>
              </a:rPr>
              <a:t>is</a:t>
            </a:r>
            <a:r>
              <a:rPr lang="pt-PT" dirty="0" smtClean="0">
                <a:solidFill>
                  <a:schemeClr val="accent1"/>
                </a:solidFill>
              </a:rPr>
              <a:t> </a:t>
            </a:r>
            <a:r>
              <a:rPr lang="pt-PT" dirty="0">
                <a:solidFill>
                  <a:schemeClr val="accent1"/>
                </a:solidFill>
              </a:rPr>
              <a:t>a </a:t>
            </a:r>
            <a:r>
              <a:rPr lang="pt-PT" dirty="0" err="1">
                <a:solidFill>
                  <a:schemeClr val="accent1"/>
                </a:solidFill>
              </a:rPr>
              <a:t>Shape</a:t>
            </a:r>
            <a:r>
              <a:rPr lang="pt-PT" dirty="0">
                <a:solidFill>
                  <a:schemeClr val="accent1"/>
                </a:solidFill>
              </a:rPr>
              <a:t> (</a:t>
            </a:r>
            <a:r>
              <a:rPr lang="pt-PT" dirty="0" err="1">
                <a:solidFill>
                  <a:schemeClr val="accent1"/>
                </a:solidFill>
              </a:rPr>
              <a:t>not</a:t>
            </a:r>
            <a:r>
              <a:rPr lang="pt-PT" dirty="0">
                <a:solidFill>
                  <a:schemeClr val="accent1"/>
                </a:solidFill>
              </a:rPr>
              <a:t> a </a:t>
            </a:r>
            <a:r>
              <a:rPr lang="pt-PT" dirty="0" err="1">
                <a:solidFill>
                  <a:schemeClr val="accent1"/>
                </a:solidFill>
              </a:rPr>
              <a:t>Line</a:t>
            </a:r>
            <a:r>
              <a:rPr lang="pt-PT" dirty="0">
                <a:solidFill>
                  <a:schemeClr val="accent1"/>
                </a:solidFill>
              </a:rPr>
              <a:t>)!</a:t>
            </a:r>
            <a:endParaRPr lang="pt-PT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PT" dirty="0" smtClean="0">
                <a:solidFill>
                  <a:schemeClr val="tx1"/>
                </a:solidFill>
              </a:rPr>
              <a:t>Java </a:t>
            </a:r>
            <a:r>
              <a:rPr lang="pt-PT" dirty="0" err="1" smtClean="0">
                <a:solidFill>
                  <a:schemeClr val="tx1"/>
                </a:solidFill>
              </a:rPr>
              <a:t>knows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i="1" u="sng" dirty="0" err="1" smtClean="0">
                <a:solidFill>
                  <a:schemeClr val="tx1"/>
                </a:solidFill>
              </a:rPr>
              <a:t>where</a:t>
            </a:r>
            <a:r>
              <a:rPr lang="pt-PT" i="1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is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printing</a:t>
            </a:r>
            <a:r>
              <a:rPr lang="pt-PT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pt-PT" dirty="0" err="1" smtClean="0">
                <a:solidFill>
                  <a:schemeClr val="tx1"/>
                </a:solidFill>
              </a:rPr>
              <a:t>but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doesn’t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know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i="1" u="sng" dirty="0" err="1" smtClean="0">
                <a:solidFill>
                  <a:schemeClr val="tx1"/>
                </a:solidFill>
              </a:rPr>
              <a:t>what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is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printing</a:t>
            </a:r>
            <a:r>
              <a:rPr lang="pt-PT" dirty="0" smtClean="0">
                <a:solidFill>
                  <a:schemeClr val="tx1"/>
                </a:solidFill>
              </a:rPr>
              <a:t>.</a:t>
            </a:r>
            <a:endParaRPr lang="pt-PT" i="1" dirty="0" smtClean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894320" y="3124131"/>
            <a:ext cx="3672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 smtClean="0">
                <a:solidFill>
                  <a:srgbClr val="FF0000"/>
                </a:solidFill>
              </a:rPr>
              <a:t>NOT WHAT WE WANT!</a:t>
            </a:r>
            <a:endParaRPr lang="pt-PT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600" dirty="0" err="1" smtClean="0"/>
              <a:t>The</a:t>
            </a:r>
            <a:r>
              <a:rPr lang="pt-PT" sz="6600" dirty="0" smtClean="0"/>
              <a:t> </a:t>
            </a:r>
            <a:r>
              <a:rPr lang="pt-PT" sz="6600" dirty="0" err="1" smtClean="0"/>
              <a:t>Solution</a:t>
            </a:r>
            <a:endParaRPr lang="pt-PT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02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Code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available</a:t>
            </a:r>
            <a:r>
              <a:rPr lang="pt-PT" dirty="0" smtClean="0"/>
              <a:t> </a:t>
            </a:r>
            <a:r>
              <a:rPr lang="pt-PT" dirty="0" err="1" smtClean="0"/>
              <a:t>now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 smtClean="0"/>
              <a:t>github.com</a:t>
            </a:r>
            <a:r>
              <a:rPr lang="pt-PT" dirty="0" smtClean="0"/>
              <a:t>/</a:t>
            </a:r>
            <a:r>
              <a:rPr lang="pt-PT" dirty="0" err="1" smtClean="0"/>
              <a:t>pasadinhas</a:t>
            </a:r>
            <a:r>
              <a:rPr lang="pt-PT" dirty="0" smtClean="0"/>
              <a:t>/</a:t>
            </a:r>
            <a:r>
              <a:rPr lang="pt-PT" dirty="0" err="1" smtClean="0"/>
              <a:t>MochaProtocol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36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API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66" y="1690688"/>
            <a:ext cx="6270067" cy="4630723"/>
          </a:xfrm>
        </p:spPr>
      </p:pic>
    </p:spTree>
    <p:extLst>
      <p:ext uri="{BB962C8B-B14F-4D97-AF65-F5344CB8AC3E}">
        <p14:creationId xmlns:p14="http://schemas.microsoft.com/office/powerpoint/2010/main" val="4779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API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13" y="2631989"/>
            <a:ext cx="9509973" cy="2346347"/>
          </a:xfrm>
        </p:spPr>
      </p:pic>
    </p:spTree>
    <p:extLst>
      <p:ext uri="{BB962C8B-B14F-4D97-AF65-F5344CB8AC3E}">
        <p14:creationId xmlns:p14="http://schemas.microsoft.com/office/powerpoint/2010/main" val="13135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70" y="1504348"/>
            <a:ext cx="5521060" cy="4984167"/>
          </a:xfrm>
        </p:spPr>
      </p:pic>
    </p:spTree>
    <p:extLst>
      <p:ext uri="{BB962C8B-B14F-4D97-AF65-F5344CB8AC3E}">
        <p14:creationId xmlns:p14="http://schemas.microsoft.com/office/powerpoint/2010/main" val="11801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Comparing</a:t>
            </a:r>
            <a:r>
              <a:rPr lang="pt-PT" dirty="0" smtClean="0"/>
              <a:t> </a:t>
            </a:r>
            <a:r>
              <a:rPr lang="pt-PT" dirty="0" err="1" smtClean="0"/>
              <a:t>GFMethod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74" y="1690688"/>
            <a:ext cx="6378252" cy="4853018"/>
          </a:xfrm>
        </p:spPr>
      </p:pic>
    </p:spTree>
    <p:extLst>
      <p:ext uri="{BB962C8B-B14F-4D97-AF65-F5344CB8AC3E}">
        <p14:creationId xmlns:p14="http://schemas.microsoft.com/office/powerpoint/2010/main" val="13606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latin typeface="Consolas" charset="0"/>
                <a:ea typeface="Consolas" charset="0"/>
                <a:cs typeface="Consolas" charset="0"/>
              </a:rPr>
              <a:t>computeDistance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endParaRPr lang="pt-PT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67" y="1930680"/>
            <a:ext cx="7404100" cy="3721100"/>
          </a:xfrm>
        </p:spPr>
      </p:pic>
    </p:spTree>
    <p:extLst>
      <p:ext uri="{BB962C8B-B14F-4D97-AF65-F5344CB8AC3E}">
        <p14:creationId xmlns:p14="http://schemas.microsoft.com/office/powerpoint/2010/main" val="15981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600" dirty="0" err="1" smtClean="0"/>
              <a:t>The</a:t>
            </a:r>
            <a:r>
              <a:rPr lang="pt-PT" sz="6600" dirty="0" smtClean="0"/>
              <a:t> </a:t>
            </a:r>
            <a:r>
              <a:rPr lang="pt-PT" sz="6600" dirty="0" err="1" smtClean="0"/>
              <a:t>Problem</a:t>
            </a:r>
            <a:endParaRPr lang="pt-PT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18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ea typeface="Consolas" charset="0"/>
                <a:cs typeface="Consolas" charset="0"/>
              </a:rPr>
              <a:t>Extended</a:t>
            </a:r>
            <a:r>
              <a:rPr lang="pt-PT" dirty="0" smtClean="0">
                <a:ea typeface="Consolas" charset="0"/>
                <a:cs typeface="Consolas" charset="0"/>
              </a:rPr>
              <a:t> </a:t>
            </a:r>
            <a:r>
              <a:rPr lang="pt-PT" dirty="0" err="1" smtClean="0">
                <a:ea typeface="Consolas" charset="0"/>
                <a:cs typeface="Consolas" charset="0"/>
              </a:rPr>
              <a:t>Version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Custom</a:t>
            </a:r>
            <a:r>
              <a:rPr lang="pt-PT" dirty="0"/>
              <a:t> </a:t>
            </a:r>
            <a:r>
              <a:rPr lang="pt-PT" dirty="0" err="1"/>
              <a:t>Method</a:t>
            </a:r>
            <a:r>
              <a:rPr lang="pt-PT" dirty="0"/>
              <a:t> </a:t>
            </a:r>
            <a:r>
              <a:rPr lang="pt-PT" dirty="0" err="1"/>
              <a:t>Tags</a:t>
            </a:r>
            <a:endParaRPr lang="pt-PT" dirty="0"/>
          </a:p>
          <a:p>
            <a:r>
              <a:rPr lang="pt-PT" dirty="0" err="1" smtClean="0"/>
              <a:t>Custom</a:t>
            </a:r>
            <a:r>
              <a:rPr lang="pt-PT" dirty="0" smtClean="0"/>
              <a:t> </a:t>
            </a:r>
            <a:r>
              <a:rPr lang="pt-PT" dirty="0" err="1" smtClean="0"/>
              <a:t>Combinators</a:t>
            </a:r>
            <a:endParaRPr lang="pt-PT" dirty="0" smtClean="0"/>
          </a:p>
          <a:p>
            <a:r>
              <a:rPr lang="pt-PT" dirty="0" err="1" smtClean="0"/>
              <a:t>Custom</a:t>
            </a:r>
            <a:r>
              <a:rPr lang="pt-PT" dirty="0" smtClean="0"/>
              <a:t> </a:t>
            </a:r>
            <a:r>
              <a:rPr lang="pt-PT" dirty="0" err="1" smtClean="0"/>
              <a:t>Sorters</a:t>
            </a:r>
            <a:endParaRPr lang="pt-PT" dirty="0" smtClean="0"/>
          </a:p>
          <a:p>
            <a:r>
              <a:rPr lang="pt-PT" dirty="0" err="1" smtClean="0"/>
              <a:t>Call</a:t>
            </a:r>
            <a:r>
              <a:rPr lang="pt-PT" dirty="0" smtClean="0"/>
              <a:t> </a:t>
            </a:r>
            <a:r>
              <a:rPr lang="pt-PT" dirty="0" err="1"/>
              <a:t>Next</a:t>
            </a:r>
            <a:r>
              <a:rPr lang="pt-PT" dirty="0"/>
              <a:t> </a:t>
            </a:r>
            <a:r>
              <a:rPr lang="pt-PT" dirty="0" err="1" smtClean="0"/>
              <a:t>Method</a:t>
            </a:r>
            <a:endParaRPr lang="pt-PT" dirty="0" smtClean="0"/>
          </a:p>
          <a:p>
            <a:r>
              <a:rPr lang="pt-PT" dirty="0" err="1"/>
              <a:t>Around</a:t>
            </a:r>
            <a:r>
              <a:rPr lang="pt-PT" dirty="0"/>
              <a:t> </a:t>
            </a:r>
            <a:r>
              <a:rPr lang="pt-PT" dirty="0" err="1"/>
              <a:t>Combinator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648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ea typeface="Consolas" charset="0"/>
                <a:cs typeface="Consolas" charset="0"/>
              </a:rPr>
              <a:t>Custom</a:t>
            </a:r>
            <a:r>
              <a:rPr lang="pt-PT" dirty="0" smtClean="0">
                <a:ea typeface="Consolas" charset="0"/>
                <a:cs typeface="Consolas" charset="0"/>
              </a:rPr>
              <a:t> </a:t>
            </a:r>
            <a:r>
              <a:rPr lang="pt-PT" dirty="0" err="1" smtClean="0">
                <a:ea typeface="Consolas" charset="0"/>
                <a:cs typeface="Consolas" charset="0"/>
              </a:rPr>
              <a:t>Method</a:t>
            </a:r>
            <a:r>
              <a:rPr lang="pt-PT" dirty="0" smtClean="0">
                <a:ea typeface="Consolas" charset="0"/>
                <a:cs typeface="Consolas" charset="0"/>
              </a:rPr>
              <a:t> </a:t>
            </a:r>
            <a:r>
              <a:rPr lang="pt-PT" dirty="0" err="1" smtClean="0">
                <a:ea typeface="Consolas" charset="0"/>
                <a:cs typeface="Consolas" charset="0"/>
              </a:rPr>
              <a:t>Tags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925349"/>
            <a:ext cx="10233025" cy="2151890"/>
          </a:xfrm>
        </p:spPr>
      </p:pic>
    </p:spTree>
    <p:extLst>
      <p:ext uri="{BB962C8B-B14F-4D97-AF65-F5344CB8AC3E}">
        <p14:creationId xmlns:p14="http://schemas.microsoft.com/office/powerpoint/2010/main" val="8942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Custom</a:t>
            </a:r>
            <a:r>
              <a:rPr lang="pt-PT" dirty="0" smtClean="0"/>
              <a:t> </a:t>
            </a:r>
            <a:r>
              <a:rPr lang="pt-PT" dirty="0" err="1" smtClean="0"/>
              <a:t>Combinators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2356644"/>
            <a:ext cx="7683500" cy="3289300"/>
          </a:xfrm>
        </p:spPr>
      </p:pic>
    </p:spTree>
    <p:extLst>
      <p:ext uri="{BB962C8B-B14F-4D97-AF65-F5344CB8AC3E}">
        <p14:creationId xmlns:p14="http://schemas.microsoft.com/office/powerpoint/2010/main" val="17723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Custom</a:t>
            </a:r>
            <a:r>
              <a:rPr lang="pt-PT" dirty="0" smtClean="0"/>
              <a:t> </a:t>
            </a:r>
            <a:r>
              <a:rPr lang="pt-PT" dirty="0" err="1" smtClean="0"/>
              <a:t>Sorters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926" y="1825625"/>
            <a:ext cx="6716722" cy="4351338"/>
          </a:xfrm>
        </p:spPr>
      </p:pic>
    </p:spTree>
    <p:extLst>
      <p:ext uri="{BB962C8B-B14F-4D97-AF65-F5344CB8AC3E}">
        <p14:creationId xmlns:p14="http://schemas.microsoft.com/office/powerpoint/2010/main" val="4346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Call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87" y="2832894"/>
            <a:ext cx="7086600" cy="2336800"/>
          </a:xfrm>
        </p:spPr>
      </p:pic>
    </p:spTree>
    <p:extLst>
      <p:ext uri="{BB962C8B-B14F-4D97-AF65-F5344CB8AC3E}">
        <p14:creationId xmlns:p14="http://schemas.microsoft.com/office/powerpoint/2010/main" val="51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Call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17" y="1825625"/>
            <a:ext cx="7957340" cy="4351338"/>
          </a:xfrm>
        </p:spPr>
      </p:pic>
    </p:spTree>
    <p:extLst>
      <p:ext uri="{BB962C8B-B14F-4D97-AF65-F5344CB8AC3E}">
        <p14:creationId xmlns:p14="http://schemas.microsoft.com/office/powerpoint/2010/main" val="17357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Around</a:t>
            </a:r>
            <a:r>
              <a:rPr lang="pt-PT" dirty="0" smtClean="0"/>
              <a:t> </a:t>
            </a:r>
            <a:r>
              <a:rPr lang="pt-PT" dirty="0" err="1" smtClean="0"/>
              <a:t>Combinator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75" y="1504348"/>
            <a:ext cx="8732650" cy="5032375"/>
          </a:xfrm>
        </p:spPr>
      </p:pic>
    </p:spTree>
    <p:extLst>
      <p:ext uri="{BB962C8B-B14F-4D97-AF65-F5344CB8AC3E}">
        <p14:creationId xmlns:p14="http://schemas.microsoft.com/office/powerpoint/2010/main" val="10249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Example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76" y="1825625"/>
            <a:ext cx="5873023" cy="4351338"/>
          </a:xfrm>
        </p:spPr>
      </p:pic>
    </p:spTree>
    <p:extLst>
      <p:ext uri="{BB962C8B-B14F-4D97-AF65-F5344CB8AC3E}">
        <p14:creationId xmlns:p14="http://schemas.microsoft.com/office/powerpoint/2010/main" val="1024424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Example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54" y="1825625"/>
            <a:ext cx="9697267" cy="4351338"/>
          </a:xfrm>
        </p:spPr>
      </p:pic>
    </p:spTree>
    <p:extLst>
      <p:ext uri="{BB962C8B-B14F-4D97-AF65-F5344CB8AC3E}">
        <p14:creationId xmlns:p14="http://schemas.microsoft.com/office/powerpoint/2010/main" val="2026998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8000" dirty="0" err="1" smtClean="0"/>
              <a:t>Any</a:t>
            </a:r>
            <a:r>
              <a:rPr lang="pt-PT" sz="8000" dirty="0" smtClean="0"/>
              <a:t> </a:t>
            </a:r>
            <a:r>
              <a:rPr lang="pt-PT" sz="8000" dirty="0" err="1" smtClean="0"/>
              <a:t>Questions</a:t>
            </a:r>
            <a:r>
              <a:rPr lang="pt-PT" sz="8000" dirty="0" smtClean="0"/>
              <a:t>?</a:t>
            </a:r>
            <a:endParaRPr lang="pt-PT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Thank</a:t>
            </a:r>
            <a:r>
              <a:rPr lang="pt-PT" dirty="0" smtClean="0"/>
              <a:t> </a:t>
            </a:r>
            <a:r>
              <a:rPr lang="pt-PT" dirty="0" err="1" smtClean="0"/>
              <a:t>you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86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Multiple</a:t>
            </a:r>
            <a:r>
              <a:rPr lang="pt-PT" dirty="0" smtClean="0"/>
              <a:t> </a:t>
            </a:r>
            <a:r>
              <a:rPr lang="pt-PT" dirty="0" err="1" smtClean="0"/>
              <a:t>Dispatch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Generic</a:t>
            </a:r>
            <a:r>
              <a:rPr lang="pt-PT" dirty="0" smtClean="0"/>
              <a:t> </a:t>
            </a:r>
            <a:r>
              <a:rPr lang="pt-PT" dirty="0" err="1" smtClean="0"/>
              <a:t>Functions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 smtClean="0"/>
              <a:t>and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 smtClean="0"/>
              <a:t>Methods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0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Multiple</a:t>
            </a:r>
            <a:r>
              <a:rPr lang="pt-PT" dirty="0" smtClean="0"/>
              <a:t> </a:t>
            </a:r>
            <a:r>
              <a:rPr lang="pt-PT" dirty="0" err="1" smtClean="0"/>
              <a:t>Dispatch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Argument</a:t>
            </a:r>
            <a:r>
              <a:rPr lang="pt-PT" dirty="0" smtClean="0"/>
              <a:t> </a:t>
            </a:r>
            <a:r>
              <a:rPr lang="pt-PT" dirty="0" err="1" smtClean="0"/>
              <a:t>types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to </a:t>
            </a:r>
            <a:r>
              <a:rPr lang="pt-PT" dirty="0" err="1" smtClean="0"/>
              <a:t>find</a:t>
            </a:r>
            <a:r>
              <a:rPr lang="pt-PT" dirty="0" smtClean="0"/>
              <a:t> </a:t>
            </a:r>
          </a:p>
          <a:p>
            <a:pPr marL="0" indent="0" algn="ctr">
              <a:buNone/>
            </a:pPr>
            <a:r>
              <a:rPr lang="pt-PT" dirty="0"/>
              <a:t>s</a:t>
            </a:r>
            <a:r>
              <a:rPr lang="pt-PT" dirty="0" smtClean="0"/>
              <a:t>et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applicable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3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r>
              <a:rPr lang="pt-PT" dirty="0"/>
              <a:t> </a:t>
            </a:r>
            <a:r>
              <a:rPr lang="pt-PT" dirty="0" err="1" smtClean="0"/>
              <a:t>run</a:t>
            </a:r>
            <a:endParaRPr lang="pt-PT" dirty="0"/>
          </a:p>
          <a:p>
            <a:pPr marL="0" indent="0" algn="ctr">
              <a:buNone/>
            </a:pP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primary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49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Effective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Sorted</a:t>
            </a:r>
            <a:r>
              <a:rPr lang="pt-PT" dirty="0" smtClean="0"/>
              <a:t> </a:t>
            </a:r>
            <a:r>
              <a:rPr lang="pt-PT" dirty="0" err="1" smtClean="0"/>
              <a:t>applicable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endParaRPr lang="pt-PT" dirty="0"/>
          </a:p>
          <a:p>
            <a:pPr marL="0" indent="0" algn="ctr">
              <a:buNone/>
            </a:pPr>
            <a:r>
              <a:rPr lang="pt-PT" dirty="0" err="1" smtClean="0"/>
              <a:t>produce</a:t>
            </a:r>
            <a:r>
              <a:rPr lang="pt-PT" dirty="0" smtClean="0"/>
              <a:t> </a:t>
            </a:r>
            <a:r>
              <a:rPr lang="pt-PT" dirty="0" err="1" smtClean="0"/>
              <a:t>effective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11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Java’s</a:t>
            </a:r>
            <a:r>
              <a:rPr lang="pt-PT" dirty="0" smtClean="0"/>
              <a:t>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Dynamic</a:t>
            </a:r>
            <a:r>
              <a:rPr lang="pt-PT" dirty="0" smtClean="0"/>
              <a:t> </a:t>
            </a:r>
            <a:r>
              <a:rPr lang="pt-PT" dirty="0" err="1" smtClean="0"/>
              <a:t>dispatch</a:t>
            </a:r>
            <a:r>
              <a:rPr lang="pt-PT" dirty="0" smtClean="0"/>
              <a:t> for </a:t>
            </a:r>
            <a:r>
              <a:rPr lang="pt-PT" dirty="0" err="1" smtClean="0"/>
              <a:t>receiver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 smtClean="0"/>
              <a:t>Static</a:t>
            </a:r>
            <a:r>
              <a:rPr lang="pt-PT" dirty="0" smtClean="0"/>
              <a:t> </a:t>
            </a:r>
            <a:r>
              <a:rPr lang="pt-PT" dirty="0" err="1" smtClean="0"/>
              <a:t>dispatch</a:t>
            </a:r>
            <a:r>
              <a:rPr lang="pt-PT" dirty="0" smtClean="0"/>
              <a:t> for </a:t>
            </a:r>
            <a:r>
              <a:rPr lang="pt-PT" dirty="0" err="1" smtClean="0"/>
              <a:t>arguments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5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Java’s</a:t>
            </a:r>
            <a:r>
              <a:rPr lang="pt-PT" dirty="0" smtClean="0"/>
              <a:t>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endParaRPr lang="pt-PT" i="1" dirty="0" smtClean="0"/>
          </a:p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endParaRPr lang="pt-PT" sz="2000" i="1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  <a:latin typeface="Hack" charset="0"/>
              <a:ea typeface="Hack" charset="0"/>
              <a:cs typeface="Hack" charset="0"/>
            </a:endParaRPr>
          </a:p>
          <a:p>
            <a:pPr marL="0" lvl="0" indent="0">
              <a:buNone/>
            </a:pP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device.draw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</a:t>
            </a:r>
            <a:endParaRPr lang="pt-PT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8607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Java’s</a:t>
            </a:r>
            <a:r>
              <a:rPr lang="pt-PT" dirty="0" smtClean="0"/>
              <a:t>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endParaRPr lang="pt-PT" i="1" dirty="0" smtClean="0"/>
          </a:p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endParaRPr lang="pt-PT" sz="2000" i="1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  <a:latin typeface="Hack" charset="0"/>
              <a:ea typeface="Hack" charset="0"/>
              <a:cs typeface="Hack" charset="0"/>
            </a:endParaRPr>
          </a:p>
          <a:p>
            <a:pPr marL="0" lvl="0" indent="0">
              <a:buNone/>
            </a:pPr>
            <a:r>
              <a:rPr lang="pt-PT" sz="2000" dirty="0" err="1" smtClean="0">
                <a:solidFill>
                  <a:schemeClr val="accent6"/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.draw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</a:t>
            </a:r>
            <a:endParaRPr lang="pt-PT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 smtClean="0">
                <a:solidFill>
                  <a:schemeClr val="accent6"/>
                </a:solidFill>
              </a:rPr>
              <a:t>device</a:t>
            </a:r>
            <a:r>
              <a:rPr lang="pt-PT" dirty="0" smtClean="0">
                <a:solidFill>
                  <a:schemeClr val="accent6"/>
                </a:solidFill>
              </a:rPr>
              <a:t> </a:t>
            </a:r>
            <a:r>
              <a:rPr lang="pt-PT" dirty="0" err="1" smtClean="0">
                <a:solidFill>
                  <a:schemeClr val="accent6"/>
                </a:solidFill>
              </a:rPr>
              <a:t>is</a:t>
            </a:r>
            <a:r>
              <a:rPr lang="pt-PT" dirty="0" smtClean="0">
                <a:solidFill>
                  <a:schemeClr val="accent6"/>
                </a:solidFill>
              </a:rPr>
              <a:t> a </a:t>
            </a:r>
            <a:r>
              <a:rPr lang="pt-PT" dirty="0" err="1" smtClean="0">
                <a:solidFill>
                  <a:schemeClr val="accent6"/>
                </a:solidFill>
              </a:rPr>
              <a:t>Screen</a:t>
            </a:r>
            <a:r>
              <a:rPr lang="pt-PT" dirty="0" smtClean="0">
                <a:solidFill>
                  <a:schemeClr val="accent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358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424</TotalTime>
  <Words>326</Words>
  <Application>Microsoft Macintosh PowerPoint</Application>
  <PresentationFormat>Widescreen</PresentationFormat>
  <Paragraphs>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Consolas</vt:lpstr>
      <vt:lpstr>Corbel</vt:lpstr>
      <vt:lpstr>Hack</vt:lpstr>
      <vt:lpstr>Arial</vt:lpstr>
      <vt:lpstr>Depth</vt:lpstr>
      <vt:lpstr>Generic Functions in Java</vt:lpstr>
      <vt:lpstr>The Problem</vt:lpstr>
      <vt:lpstr>Multiple Dispatch</vt:lpstr>
      <vt:lpstr>Multiple Dispatch</vt:lpstr>
      <vt:lpstr>Before and After Methods</vt:lpstr>
      <vt:lpstr>Effective Method</vt:lpstr>
      <vt:lpstr>Java’s current solution</vt:lpstr>
      <vt:lpstr>Java’s current solution</vt:lpstr>
      <vt:lpstr>Java’s current solution</vt:lpstr>
      <vt:lpstr>Java’s current solution</vt:lpstr>
      <vt:lpstr>Java’s current solution</vt:lpstr>
      <vt:lpstr>Java’s current solution</vt:lpstr>
      <vt:lpstr>The Solution</vt:lpstr>
      <vt:lpstr>Code</vt:lpstr>
      <vt:lpstr>API</vt:lpstr>
      <vt:lpstr>API</vt:lpstr>
      <vt:lpstr>call method</vt:lpstr>
      <vt:lpstr>Comparing GFMethod</vt:lpstr>
      <vt:lpstr>computeDistance method</vt:lpstr>
      <vt:lpstr>Extended Version</vt:lpstr>
      <vt:lpstr>Custom Method Tags</vt:lpstr>
      <vt:lpstr>Custom Combinators</vt:lpstr>
      <vt:lpstr>Custom Sorters</vt:lpstr>
      <vt:lpstr>Call Next Method</vt:lpstr>
      <vt:lpstr>Call Next Method</vt:lpstr>
      <vt:lpstr>Around Combinator</vt:lpstr>
      <vt:lpstr>Example</vt:lpstr>
      <vt:lpstr>Example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Boxing Profiler</dc:title>
  <dc:creator>Miguel Neves Pasadinhas</dc:creator>
  <cp:lastModifiedBy>Miguel Neves Pasadinhas</cp:lastModifiedBy>
  <cp:revision>43</cp:revision>
  <dcterms:created xsi:type="dcterms:W3CDTF">2016-03-29T17:53:19Z</dcterms:created>
  <dcterms:modified xsi:type="dcterms:W3CDTF">2016-05-16T17:45:42Z</dcterms:modified>
</cp:coreProperties>
</file>