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5" r:id="rId4"/>
    <p:sldId id="266" r:id="rId5"/>
    <p:sldId id="270" r:id="rId6"/>
    <p:sldId id="271" r:id="rId7"/>
    <p:sldId id="257" r:id="rId8"/>
    <p:sldId id="261" r:id="rId9"/>
    <p:sldId id="262" r:id="rId10"/>
    <p:sldId id="273" r:id="rId11"/>
    <p:sldId id="274" r:id="rId12"/>
    <p:sldId id="275" r:id="rId13"/>
    <p:sldId id="288" r:id="rId14"/>
    <p:sldId id="285" r:id="rId15"/>
    <p:sldId id="287" r:id="rId16"/>
    <p:sldId id="277" r:id="rId17"/>
    <p:sldId id="279" r:id="rId18"/>
    <p:sldId id="280" r:id="rId19"/>
    <p:sldId id="281" r:id="rId20"/>
    <p:sldId id="282" r:id="rId21"/>
    <p:sldId id="289" r:id="rId22"/>
    <p:sldId id="290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5"/>
  </p:normalViewPr>
  <p:slideViewPr>
    <p:cSldViewPr snapToGrid="0" snapToObjects="1">
      <p:cViewPr varScale="1">
        <p:scale>
          <a:sx n="95" d="100"/>
          <a:sy n="9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Profiler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Advanced</a:t>
            </a:r>
            <a:r>
              <a:rPr lang="pt-PT" dirty="0" smtClean="0"/>
              <a:t> </a:t>
            </a:r>
            <a:r>
              <a:rPr lang="pt-PT" dirty="0" err="1" smtClean="0"/>
              <a:t>Programming</a:t>
            </a:r>
            <a:r>
              <a:rPr lang="pt-PT" dirty="0" smtClean="0"/>
              <a:t> </a:t>
            </a:r>
            <a:r>
              <a:rPr lang="pt-PT" dirty="0" smtClean="0"/>
              <a:t>– 2016 – </a:t>
            </a:r>
            <a:r>
              <a:rPr lang="pt-PT" dirty="0" err="1" smtClean="0"/>
              <a:t>Group</a:t>
            </a:r>
            <a:r>
              <a:rPr lang="pt-PT" dirty="0" smtClean="0"/>
              <a:t>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25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600" dirty="0" err="1" smtClean="0"/>
              <a:t>The</a:t>
            </a:r>
            <a:r>
              <a:rPr lang="pt-PT" sz="6600" dirty="0" smtClean="0"/>
              <a:t> </a:t>
            </a:r>
            <a:r>
              <a:rPr lang="pt-PT" sz="6600" dirty="0" err="1" smtClean="0"/>
              <a:t>Solution</a:t>
            </a:r>
            <a:endParaRPr lang="pt-P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02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Code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available</a:t>
            </a:r>
            <a:r>
              <a:rPr lang="pt-PT" dirty="0" smtClean="0"/>
              <a:t> </a:t>
            </a:r>
            <a:r>
              <a:rPr lang="pt-PT" dirty="0" err="1" smtClean="0"/>
              <a:t>now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36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pt-PT" dirty="0" err="1" smtClean="0"/>
              <a:t>Instrument</a:t>
            </a:r>
            <a:r>
              <a:rPr lang="pt-PT" dirty="0" smtClean="0"/>
              <a:t> </a:t>
            </a:r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unboxing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r>
              <a:rPr lang="pt-PT" dirty="0" smtClean="0"/>
              <a:t> </a:t>
            </a:r>
            <a:r>
              <a:rPr lang="pt-PT" dirty="0" err="1" smtClean="0"/>
              <a:t>calls</a:t>
            </a:r>
            <a:endParaRPr lang="pt-PT" dirty="0" smtClean="0"/>
          </a:p>
          <a:p>
            <a:pPr marL="514350" indent="-514350" algn="ctr">
              <a:buFont typeface="+mj-lt"/>
              <a:buAutoNum type="arabicPeriod"/>
            </a:pPr>
            <a:r>
              <a:rPr lang="pt-PT" dirty="0" err="1" smtClean="0"/>
              <a:t>Instrument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to print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results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executing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79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Instrument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boxing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unboxing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calls</a:t>
            </a:r>
            <a:endParaRPr lang="pt-PT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pt-PT" dirty="0" err="1" smtClean="0"/>
              <a:t>Instrument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to print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results</a:t>
            </a:r>
            <a:r>
              <a:rPr lang="pt-PT" dirty="0" smtClean="0"/>
              <a:t> </a:t>
            </a:r>
            <a:r>
              <a:rPr lang="pt-PT" dirty="0" err="1" smtClean="0"/>
              <a:t>after</a:t>
            </a:r>
            <a:r>
              <a:rPr lang="pt-PT" dirty="0" smtClean="0"/>
              <a:t> </a:t>
            </a:r>
            <a:r>
              <a:rPr lang="pt-PT" dirty="0" err="1" smtClean="0"/>
              <a:t>executing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01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Iterate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declared</a:t>
            </a:r>
            <a:r>
              <a:rPr lang="pt-PT" dirty="0" smtClean="0"/>
              <a:t> </a:t>
            </a:r>
            <a:r>
              <a:rPr lang="pt-PT" dirty="0" err="1" smtClean="0"/>
              <a:t>behaviours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06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Instrument</a:t>
            </a:r>
            <a:r>
              <a:rPr lang="pt-PT" dirty="0" smtClean="0"/>
              <a:t> </a:t>
            </a:r>
            <a:r>
              <a:rPr lang="pt-PT" dirty="0" err="1" smtClean="0"/>
              <a:t>method</a:t>
            </a:r>
            <a:r>
              <a:rPr lang="pt-PT" dirty="0" smtClean="0"/>
              <a:t> </a:t>
            </a:r>
            <a:r>
              <a:rPr lang="pt-PT" dirty="0" err="1" smtClean="0"/>
              <a:t>calls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81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Code</a:t>
            </a:r>
            <a:endParaRPr lang="pt-P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3144701"/>
            <a:ext cx="10233025" cy="1713186"/>
          </a:xfrm>
        </p:spPr>
      </p:pic>
      <p:sp>
        <p:nvSpPr>
          <p:cNvPr id="9" name="TextBox 8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2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Code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Hack" charset="0"/>
              <a:ea typeface="Hack" charset="0"/>
              <a:cs typeface="Hack" charset="0"/>
            </a:endParaRPr>
          </a:p>
          <a:p>
            <a:pPr marL="0" indent="0">
              <a:buNone/>
            </a:pPr>
            <a:endParaRPr lang="de-DE" sz="1800" dirty="0">
              <a:latin typeface="Hack" charset="0"/>
              <a:ea typeface="Hack" charset="0"/>
              <a:cs typeface="Hack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{</a:t>
            </a:r>
          </a:p>
          <a:p>
            <a:pPr marL="0" indent="0">
              <a:buNone/>
            </a:pPr>
            <a:r>
              <a:rPr lang="de-DE" sz="1800" dirty="0">
                <a:latin typeface="Hack" charset="0"/>
                <a:ea typeface="Hack" charset="0"/>
                <a:cs typeface="Hack" charset="0"/>
              </a:rPr>
              <a:t> 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 </a:t>
            </a:r>
            <a:r>
              <a:rPr lang="de-DE" sz="1800" dirty="0" err="1" smtClean="0">
                <a:latin typeface="Hack" charset="0"/>
                <a:ea typeface="Hack" charset="0"/>
                <a:cs typeface="Hack" charset="0"/>
              </a:rPr>
              <a:t>ist.meic.pa.</a:t>
            </a:r>
            <a:r>
              <a:rPr lang="de-DE" sz="1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DataManager</a:t>
            </a:r>
            <a:r>
              <a:rPr lang="de-DE" sz="1800" dirty="0" err="1" smtClean="0">
                <a:latin typeface="Hack" charset="0"/>
                <a:ea typeface="Hack" charset="0"/>
                <a:cs typeface="Hack" charset="0"/>
              </a:rPr>
              <a:t>.</a:t>
            </a:r>
            <a:r>
              <a:rPr lang="de-DE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getInstance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().</a:t>
            </a:r>
            <a:r>
              <a:rPr lang="de-DE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processEntry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(</a:t>
            </a:r>
            <a:r>
              <a:rPr lang="de-DE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"%s"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, </a:t>
            </a:r>
            <a:r>
              <a:rPr lang="de-DE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"%s"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, </a:t>
            </a:r>
            <a:r>
              <a:rPr lang="de-DE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"%s"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);</a:t>
            </a:r>
          </a:p>
          <a:p>
            <a:pPr marL="0" indent="0">
              <a:buNone/>
            </a:pPr>
            <a:r>
              <a:rPr lang="de-DE" sz="1800" dirty="0">
                <a:latin typeface="Hack" charset="0"/>
                <a:ea typeface="Hack" charset="0"/>
                <a:cs typeface="Hack" charset="0"/>
              </a:rPr>
              <a:t> 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 $_ </a:t>
            </a:r>
            <a:r>
              <a:rPr lang="de-DE" sz="1800" dirty="0">
                <a:latin typeface="Hack" charset="0"/>
                <a:ea typeface="Hack" charset="0"/>
                <a:cs typeface="Hack" charset="0"/>
              </a:rPr>
              <a:t>= </a:t>
            </a:r>
            <a:r>
              <a:rPr lang="de-DE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$</a:t>
            </a:r>
            <a:r>
              <a:rPr lang="de-DE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charset="0"/>
                <a:ea typeface="Hack" charset="0"/>
                <a:cs typeface="Hack" charset="0"/>
              </a:rPr>
              <a:t>proceed</a:t>
            </a: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($$);</a:t>
            </a:r>
          </a:p>
          <a:p>
            <a:pPr marL="0" indent="0">
              <a:buNone/>
            </a:pPr>
            <a:r>
              <a:rPr lang="de-DE" sz="1800" dirty="0" smtClean="0">
                <a:latin typeface="Hack" charset="0"/>
                <a:ea typeface="Hack" charset="0"/>
                <a:cs typeface="Hack" charset="0"/>
              </a:rPr>
              <a:t>}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Data Manager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Singleton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86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Data Manager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TreeMap</a:t>
            </a:r>
            <a:r>
              <a:rPr lang="pt-PT" dirty="0" smtClean="0"/>
              <a:t>&lt;</a:t>
            </a:r>
            <a:r>
              <a:rPr lang="pt-PT" dirty="0" err="1" smtClean="0"/>
              <a:t>String</a:t>
            </a:r>
            <a:r>
              <a:rPr lang="pt-PT" dirty="0" smtClean="0"/>
              <a:t>, </a:t>
            </a:r>
            <a:r>
              <a:rPr lang="pt-PT" dirty="0" err="1" smtClean="0"/>
              <a:t>Integer</a:t>
            </a:r>
            <a:r>
              <a:rPr lang="pt-PT" dirty="0" smtClean="0"/>
              <a:t>&gt;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21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600" dirty="0" err="1" smtClean="0"/>
              <a:t>The</a:t>
            </a:r>
            <a:r>
              <a:rPr lang="pt-PT" sz="6600" dirty="0" smtClean="0"/>
              <a:t> </a:t>
            </a:r>
            <a:r>
              <a:rPr lang="pt-PT" sz="6600" dirty="0" err="1" smtClean="0"/>
              <a:t>Problem</a:t>
            </a:r>
            <a:endParaRPr lang="pt-PT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18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Data Manager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sz="2400" dirty="0" err="1" smtClean="0">
                <a:solidFill>
                  <a:schemeClr val="tx1"/>
                </a:solidFill>
              </a:rPr>
              <a:t>TreeMap</a:t>
            </a:r>
            <a:r>
              <a:rPr lang="pt-PT" sz="2400" dirty="0" smtClean="0">
                <a:solidFill>
                  <a:schemeClr val="tx1"/>
                </a:solidFill>
              </a:rPr>
              <a:t> </a:t>
            </a:r>
            <a:r>
              <a:rPr lang="pt-PT" sz="2400" dirty="0" err="1" smtClean="0">
                <a:solidFill>
                  <a:schemeClr val="tx1"/>
                </a:solidFill>
              </a:rPr>
              <a:t>Key</a:t>
            </a:r>
            <a:endParaRPr lang="pt-PT" sz="24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PT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App.foo</a:t>
            </a:r>
            <a:r>
              <a:rPr lang="pt-PT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pt-PT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java.lang.Integer</a:t>
            </a:r>
            <a:r>
              <a:rPr lang="pt-PT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boxed</a:t>
            </a:r>
            <a:endParaRPr lang="pt-PT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324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Algorithm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 algn="ctr">
              <a:buFont typeface="+mj-lt"/>
              <a:buAutoNum type="arabicPeriod"/>
            </a:pPr>
            <a:r>
              <a:rPr lang="pt-PT" dirty="0" err="1" smtClean="0">
                <a:solidFill>
                  <a:schemeClr val="tx1"/>
                </a:solidFill>
              </a:rPr>
              <a:t>Instrument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boxing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and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unboxing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method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err="1" smtClean="0">
                <a:solidFill>
                  <a:schemeClr val="tx1"/>
                </a:solidFill>
              </a:rPr>
              <a:t>calls</a:t>
            </a:r>
            <a:endParaRPr lang="pt-PT" dirty="0" smtClean="0">
              <a:solidFill>
                <a:schemeClr val="tx1"/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Instrument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to print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results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after</a:t>
            </a:r>
            <a:r>
              <a:rPr lang="pt-PT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executing</a:t>
            </a:r>
            <a:endParaRPr lang="pt-PT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9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Printing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2895600"/>
            <a:ext cx="553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Printing</a:t>
            </a:r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6427694" y="6176963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https</a:t>
            </a:r>
            <a:r>
              <a:rPr lang="pt-PT" dirty="0"/>
              <a:t>://</a:t>
            </a:r>
            <a:r>
              <a:rPr lang="pt-PT" dirty="0" err="1"/>
              <a:t>github.com</a:t>
            </a:r>
            <a:r>
              <a:rPr lang="pt-PT" dirty="0"/>
              <a:t>/</a:t>
            </a:r>
            <a:r>
              <a:rPr lang="pt-PT" dirty="0" err="1"/>
              <a:t>pasadinhas</a:t>
            </a:r>
            <a:r>
              <a:rPr lang="pt-PT" dirty="0"/>
              <a:t>/</a:t>
            </a:r>
            <a:r>
              <a:rPr lang="pt-PT" dirty="0" err="1"/>
              <a:t>autoboxing-profiler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87700"/>
            <a:ext cx="11125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8000" dirty="0" err="1" smtClean="0"/>
              <a:t>Any</a:t>
            </a:r>
            <a:r>
              <a:rPr lang="pt-PT" sz="8000" dirty="0" smtClean="0"/>
              <a:t> </a:t>
            </a:r>
            <a:r>
              <a:rPr lang="pt-PT" sz="8000" dirty="0" err="1" smtClean="0"/>
              <a:t>Questions</a:t>
            </a:r>
            <a:r>
              <a:rPr lang="pt-PT" sz="8000" dirty="0" smtClean="0"/>
              <a:t>?</a:t>
            </a:r>
            <a:endParaRPr lang="pt-PT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Thank</a:t>
            </a:r>
            <a:r>
              <a:rPr lang="pt-PT" dirty="0" smtClean="0"/>
              <a:t> </a:t>
            </a:r>
            <a:r>
              <a:rPr lang="pt-PT" dirty="0" err="1" smtClean="0"/>
              <a:t>you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86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Types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Reference</a:t>
            </a:r>
            <a:r>
              <a:rPr lang="pt-PT" dirty="0" smtClean="0"/>
              <a:t> </a:t>
            </a:r>
            <a:r>
              <a:rPr lang="pt-PT" dirty="0" err="1" smtClean="0"/>
              <a:t>Types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/>
              <a:t>v</a:t>
            </a:r>
            <a:r>
              <a:rPr lang="pt-PT" dirty="0" err="1" smtClean="0"/>
              <a:t>s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err="1" smtClean="0"/>
              <a:t>Primitive</a:t>
            </a:r>
            <a:r>
              <a:rPr lang="pt-PT" dirty="0" smtClean="0"/>
              <a:t> (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) </a:t>
            </a:r>
            <a:r>
              <a:rPr lang="pt-PT" dirty="0" err="1" smtClean="0"/>
              <a:t>Types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Types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Primitive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r>
              <a:rPr lang="pt-PT" dirty="0" smtClean="0"/>
              <a:t> </a:t>
            </a:r>
            <a:r>
              <a:rPr lang="pt-PT" dirty="0" err="1" smtClean="0"/>
              <a:t>has</a:t>
            </a:r>
            <a:r>
              <a:rPr lang="pt-PT" dirty="0" smtClean="0"/>
              <a:t> a </a:t>
            </a:r>
            <a:r>
              <a:rPr lang="pt-PT" dirty="0" err="1" smtClean="0"/>
              <a:t>Wrapper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 smtClean="0"/>
          </a:p>
          <a:p>
            <a:pPr marL="0" indent="0" algn="ctr">
              <a:buNone/>
            </a:pPr>
            <a:r>
              <a:rPr lang="pt-PT" dirty="0" smtClean="0"/>
              <a:t>(e.g. </a:t>
            </a:r>
            <a:r>
              <a:rPr lang="pt-PT" dirty="0" err="1" smtClean="0"/>
              <a:t>int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Integer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3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java.lang.Integer.valueOf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java.lang.Double.valueOf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java.lang.Long.valueOf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java.lang.Float.valueOf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java.lang.Short.valueOf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java.lang.Byte.valueOf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java.lang.Character.valueOf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java.lang.Boolean.valueOf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endParaRPr lang="pt-PT" sz="1800" dirty="0"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9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Unboxing</a:t>
            </a:r>
            <a:r>
              <a:rPr lang="pt-PT" dirty="0" smtClean="0"/>
              <a:t> </a:t>
            </a:r>
            <a:r>
              <a:rPr lang="pt-PT" dirty="0" err="1" smtClean="0"/>
              <a:t>Methods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java.lang.Integer.intValue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java.lang.Double.doubleValue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java.lang.Long.longValue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java.lang.Float.floatValue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java.lang.Short.shortValue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java.lang.Byte.byteValue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java.lang.Character.charValue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r>
              <a:rPr lang="pt-PT" sz="1800" dirty="0" err="1">
                <a:latin typeface="Hack" charset="0"/>
                <a:ea typeface="Hack" charset="0"/>
                <a:cs typeface="Hack" charset="0"/>
              </a:rPr>
              <a:t>java.lang.Boolean.booleanValue</a:t>
            </a:r>
            <a:endParaRPr lang="pt-PT" sz="1800" dirty="0">
              <a:latin typeface="Hack" charset="0"/>
              <a:ea typeface="Hack" charset="0"/>
              <a:cs typeface="Hack" charset="0"/>
            </a:endParaRPr>
          </a:p>
          <a:p>
            <a:pPr marL="0" indent="0" algn="ctr">
              <a:buNone/>
            </a:pPr>
            <a:endParaRPr lang="pt-PT" sz="1800" dirty="0"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2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Unboxing</a:t>
            </a:r>
            <a:endParaRPr lang="pt-PT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n = </a:t>
            </a:r>
            <a:r>
              <a:rPr lang="pt-PT" sz="2000" dirty="0" err="1" smtClean="0"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tx1"/>
                </a:solidFill>
                <a:latin typeface="Hack" charset="0"/>
                <a:ea typeface="Hack" charset="0"/>
                <a:cs typeface="Hack" charset="0"/>
              </a:rPr>
              <a:t>(3) + 2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;</a:t>
            </a:r>
            <a:endParaRPr lang="pt-PT" sz="2000" dirty="0"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Unboxing</a:t>
            </a:r>
            <a:endParaRPr lang="pt-PT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n = </a:t>
            </a:r>
            <a:r>
              <a:rPr lang="pt-PT" sz="2000" dirty="0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tx1"/>
                </a:solidFill>
                <a:latin typeface="Hack" charset="0"/>
                <a:ea typeface="Hack" charset="0"/>
                <a:cs typeface="Hack" charset="0"/>
              </a:rPr>
              <a:t>(3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)</a:t>
            </a:r>
            <a:r>
              <a:rPr lang="pt-PT" sz="2000" dirty="0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).</a:t>
            </a:r>
            <a:r>
              <a:rPr lang="pt-PT" sz="2000" dirty="0" err="1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intValue</a:t>
            </a:r>
            <a:r>
              <a:rPr lang="pt-PT" sz="2000" dirty="0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()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 +</a:t>
            </a:r>
            <a:r>
              <a:rPr lang="pt-PT" sz="2000" dirty="0" smtClean="0">
                <a:solidFill>
                  <a:schemeClr val="tx1"/>
                </a:solidFill>
                <a:latin typeface="Hack" charset="0"/>
                <a:ea typeface="Hack" charset="0"/>
                <a:cs typeface="Hack" charset="0"/>
              </a:rPr>
              <a:t> 2;</a:t>
            </a:r>
            <a:endParaRPr lang="pt-PT" sz="2000" dirty="0">
              <a:solidFill>
                <a:schemeClr val="tx1"/>
              </a:solidFill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Java </a:t>
            </a:r>
            <a:r>
              <a:rPr lang="pt-PT" dirty="0" err="1" smtClean="0"/>
              <a:t>Boxing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Unboxing</a:t>
            </a:r>
            <a:endParaRPr lang="pt-PT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n = </a:t>
            </a:r>
            <a:r>
              <a:rPr lang="pt-PT" sz="2000" dirty="0" err="1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Integer.valueOf</a:t>
            </a:r>
            <a:r>
              <a:rPr lang="pt-PT" sz="2000" dirty="0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(</a:t>
            </a:r>
            <a:r>
              <a:rPr lang="pt-PT" sz="2000" dirty="0" err="1" smtClean="0">
                <a:latin typeface="Hack" charset="0"/>
                <a:ea typeface="Hack" charset="0"/>
                <a:cs typeface="Hack" charset="0"/>
              </a:rPr>
              <a:t>new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 </a:t>
            </a:r>
            <a:r>
              <a:rPr lang="pt-PT" sz="2000" dirty="0" err="1" smtClean="0">
                <a:solidFill>
                  <a:schemeClr val="accent3">
                    <a:lumMod val="75000"/>
                  </a:schemeClr>
                </a:solidFill>
                <a:latin typeface="Hack" charset="0"/>
                <a:ea typeface="Hack" charset="0"/>
                <a:cs typeface="Hack" charset="0"/>
              </a:rPr>
              <a:t>Integer</a:t>
            </a:r>
            <a:r>
              <a:rPr lang="pt-PT" sz="2000" dirty="0" smtClean="0">
                <a:solidFill>
                  <a:schemeClr val="tx1"/>
                </a:solidFill>
                <a:latin typeface="Hack" charset="0"/>
                <a:ea typeface="Hack" charset="0"/>
                <a:cs typeface="Hack" charset="0"/>
              </a:rPr>
              <a:t>(3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)).</a:t>
            </a:r>
            <a:r>
              <a:rPr lang="pt-PT" sz="2000" dirty="0" err="1" smtClean="0">
                <a:latin typeface="Hack" charset="0"/>
                <a:ea typeface="Hack" charset="0"/>
                <a:cs typeface="Hack" charset="0"/>
              </a:rPr>
              <a:t>intValue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() + </a:t>
            </a:r>
            <a:r>
              <a:rPr lang="pt-PT" sz="2000" dirty="0" smtClean="0">
                <a:solidFill>
                  <a:schemeClr val="tx1"/>
                </a:solidFill>
                <a:latin typeface="Hack" charset="0"/>
                <a:ea typeface="Hack" charset="0"/>
                <a:cs typeface="Hack" charset="0"/>
              </a:rPr>
              <a:t>2</a:t>
            </a:r>
            <a:r>
              <a:rPr lang="pt-PT" sz="2000" dirty="0" smtClean="0">
                <a:solidFill>
                  <a:srgbClr val="FFC000"/>
                </a:solidFill>
                <a:latin typeface="Hack" charset="0"/>
                <a:ea typeface="Hack" charset="0"/>
                <a:cs typeface="Hack" charset="0"/>
              </a:rPr>
              <a:t>)</a:t>
            </a:r>
            <a:r>
              <a:rPr lang="pt-PT" sz="2000" dirty="0" smtClean="0">
                <a:latin typeface="Hack" charset="0"/>
                <a:ea typeface="Hack" charset="0"/>
                <a:cs typeface="Hack" charset="0"/>
              </a:rPr>
              <a:t>;</a:t>
            </a:r>
            <a:endParaRPr lang="pt-PT" sz="2000" dirty="0">
              <a:latin typeface="Hack" charset="0"/>
              <a:ea typeface="Hack" charset="0"/>
              <a:cs typeface="H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159</TotalTime>
  <Words>256</Words>
  <Application>Microsoft Macintosh PowerPoint</Application>
  <PresentationFormat>Widescreen</PresentationFormat>
  <Paragraphs>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Corbel</vt:lpstr>
      <vt:lpstr>Hack</vt:lpstr>
      <vt:lpstr>Arial</vt:lpstr>
      <vt:lpstr>Depth</vt:lpstr>
      <vt:lpstr>Java Boxing Profiler</vt:lpstr>
      <vt:lpstr>The Problem</vt:lpstr>
      <vt:lpstr>Java Types</vt:lpstr>
      <vt:lpstr>Java Types</vt:lpstr>
      <vt:lpstr>Boxing Methods</vt:lpstr>
      <vt:lpstr>Unboxing Methods</vt:lpstr>
      <vt:lpstr>Java Boxing and Unboxing</vt:lpstr>
      <vt:lpstr>Java Boxing and Unboxing</vt:lpstr>
      <vt:lpstr>Java Boxing and Unboxing</vt:lpstr>
      <vt:lpstr>The Solution</vt:lpstr>
      <vt:lpstr>Code</vt:lpstr>
      <vt:lpstr>Algorithm</vt:lpstr>
      <vt:lpstr>Algorithm</vt:lpstr>
      <vt:lpstr>Algorithm</vt:lpstr>
      <vt:lpstr>Algorithm</vt:lpstr>
      <vt:lpstr>Code</vt:lpstr>
      <vt:lpstr>Code</vt:lpstr>
      <vt:lpstr>Data Manager</vt:lpstr>
      <vt:lpstr>Data Manager</vt:lpstr>
      <vt:lpstr>Data Manager</vt:lpstr>
      <vt:lpstr>Algorithm</vt:lpstr>
      <vt:lpstr>Printing</vt:lpstr>
      <vt:lpstr>Printing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Boxing Profiler</dc:title>
  <dc:creator>Miguel Neves Pasadinhas</dc:creator>
  <cp:lastModifiedBy>Miguel Neves Pasadinhas</cp:lastModifiedBy>
  <cp:revision>27</cp:revision>
  <dcterms:created xsi:type="dcterms:W3CDTF">2016-03-29T17:53:19Z</dcterms:created>
  <dcterms:modified xsi:type="dcterms:W3CDTF">2016-03-31T18:01:03Z</dcterms:modified>
</cp:coreProperties>
</file>