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6" r:id="rId5"/>
    <p:sldId id="270" r:id="rId6"/>
    <p:sldId id="271" r:id="rId7"/>
    <p:sldId id="257" r:id="rId8"/>
    <p:sldId id="261" r:id="rId9"/>
    <p:sldId id="262" r:id="rId10"/>
    <p:sldId id="273" r:id="rId11"/>
    <p:sldId id="274" r:id="rId12"/>
    <p:sldId id="275" r:id="rId13"/>
    <p:sldId id="288" r:id="rId14"/>
    <p:sldId id="285" r:id="rId15"/>
    <p:sldId id="287" r:id="rId16"/>
    <p:sldId id="277" r:id="rId17"/>
    <p:sldId id="279" r:id="rId18"/>
    <p:sldId id="280" r:id="rId19"/>
    <p:sldId id="281" r:id="rId20"/>
    <p:sldId id="282" r:id="rId21"/>
    <p:sldId id="289" r:id="rId22"/>
    <p:sldId id="290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Profiler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Programming</a:t>
            </a:r>
            <a:r>
              <a:rPr lang="pt-PT" dirty="0" smtClean="0"/>
              <a:t> - 2016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2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Solution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calls</a:t>
            </a:r>
            <a:endParaRPr lang="pt-PT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0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Iterate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declared</a:t>
            </a:r>
            <a:r>
              <a:rPr lang="pt-PT" dirty="0" smtClean="0"/>
              <a:t> </a:t>
            </a:r>
            <a:r>
              <a:rPr lang="pt-PT" dirty="0" err="1" smtClean="0"/>
              <a:t>behaviours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0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81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144701"/>
            <a:ext cx="10233025" cy="1713186"/>
          </a:xfrm>
        </p:spPr>
      </p:pic>
      <p:sp>
        <p:nvSpPr>
          <p:cNvPr id="9" name="TextBox 8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2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endParaRPr lang="de-DE" sz="1800" dirty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ist.meic.pa.</a:t>
            </a:r>
            <a:r>
              <a:rPr lang="de-DE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DataManager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.</a:t>
            </a:r>
            <a:r>
              <a:rPr lang="de-DE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getInstance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().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processEntry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$_ </a:t>
            </a:r>
            <a:r>
              <a:rPr lang="de-DE" sz="1800" dirty="0">
                <a:latin typeface="Hack" charset="0"/>
                <a:ea typeface="Hack" charset="0"/>
                <a:cs typeface="Hack" charset="0"/>
              </a:rPr>
              <a:t>= </a:t>
            </a:r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$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proceed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($$);</a:t>
            </a: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}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Singleton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8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TreeMap</a:t>
            </a:r>
            <a:r>
              <a:rPr lang="pt-PT" dirty="0" smtClean="0"/>
              <a:t>&lt;</a:t>
            </a:r>
            <a:r>
              <a:rPr lang="pt-PT" dirty="0" err="1" smtClean="0"/>
              <a:t>String</a:t>
            </a:r>
            <a:r>
              <a:rPr lang="pt-PT" dirty="0" smtClean="0"/>
              <a:t>, </a:t>
            </a:r>
            <a:r>
              <a:rPr lang="pt-PT" dirty="0" err="1" smtClean="0"/>
              <a:t>Integer</a:t>
            </a:r>
            <a:r>
              <a:rPr lang="pt-PT" dirty="0" smtClean="0"/>
              <a:t>&gt;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Problem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2400" dirty="0" err="1" smtClean="0">
                <a:solidFill>
                  <a:schemeClr val="tx1"/>
                </a:solidFill>
              </a:rPr>
              <a:t>TreeMap</a:t>
            </a: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400" dirty="0" err="1" smtClean="0">
                <a:solidFill>
                  <a:schemeClr val="tx1"/>
                </a:solidFill>
              </a:rPr>
              <a:t>Key</a:t>
            </a:r>
            <a:endParaRPr lang="pt-PT" sz="2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App.foo</a:t>
            </a:r>
            <a:r>
              <a:rPr lang="pt-PT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java.lang.Integer</a:t>
            </a:r>
            <a:r>
              <a:rPr lang="pt-PT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boxed</a:t>
            </a:r>
            <a:endParaRPr lang="pt-PT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2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>
                <a:solidFill>
                  <a:schemeClr val="tx1"/>
                </a:solidFill>
              </a:rPr>
              <a:t>Instrument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and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unboxing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method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calls</a:t>
            </a:r>
            <a:endParaRPr lang="pt-PT" dirty="0" smtClean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print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executing</a:t>
            </a:r>
            <a:endParaRPr lang="pt-PT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9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895600"/>
            <a:ext cx="553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87700"/>
            <a:ext cx="11125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Reference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v</a:t>
            </a:r>
            <a:r>
              <a:rPr lang="pt-PT" dirty="0" err="1" smtClean="0"/>
              <a:t>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Primitive</a:t>
            </a:r>
            <a:r>
              <a:rPr lang="pt-PT" dirty="0" smtClean="0"/>
              <a:t> (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) </a:t>
            </a:r>
            <a:r>
              <a:rPr lang="pt-PT" dirty="0" err="1" smtClean="0"/>
              <a:t>Types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Primitive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has</a:t>
            </a:r>
            <a:r>
              <a:rPr lang="pt-PT" dirty="0" smtClean="0"/>
              <a:t> a </a:t>
            </a:r>
            <a:r>
              <a:rPr lang="pt-PT" dirty="0" err="1" smtClean="0"/>
              <a:t>Wrapper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(e.g. 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Integer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java.lang.Integer.valueOf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java.lang.Double.valueOf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java.lang.Long.valueOf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java.lang.Float.valueOf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java.lang.Short.valueOf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java.lang.Byte.valueOf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java.lang.Character.valueOf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java.lang.Boolean.valueOf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java.lang.Integer.intValue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java.lang.Double.doubleValue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java.lang.Long.longValue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java.lang.Float.floatValue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java.lang.Short.shortValue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java.lang.Byte.byteValue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java.lang.Character.charValue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java.lang.Boolean.booleanValue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(3) + 2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;</a:t>
            </a:r>
            <a:endParaRPr lang="pt-PT" sz="20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)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).</a:t>
            </a:r>
            <a:r>
              <a:rPr lang="pt-PT" sz="2000" dirty="0" err="1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intValue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()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+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 2;</a:t>
            </a:r>
            <a:endParaRPr lang="pt-PT" sz="2000" dirty="0">
              <a:solidFill>
                <a:schemeClr val="tx1"/>
              </a:solidFill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err="1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Integer.valueOf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)).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intValue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() + 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2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)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;</a:t>
            </a:r>
            <a:endParaRPr lang="pt-PT" sz="20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156</TotalTime>
  <Words>248</Words>
  <Application>Microsoft Macintosh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Corbel</vt:lpstr>
      <vt:lpstr>Hack</vt:lpstr>
      <vt:lpstr>Arial</vt:lpstr>
      <vt:lpstr>Depth</vt:lpstr>
      <vt:lpstr>Java Boxing Profiler</vt:lpstr>
      <vt:lpstr>The Problem</vt:lpstr>
      <vt:lpstr>Java Types</vt:lpstr>
      <vt:lpstr>Java Types</vt:lpstr>
      <vt:lpstr>Boxing Methods</vt:lpstr>
      <vt:lpstr>Unboxing Methods</vt:lpstr>
      <vt:lpstr>Java Boxing and Unboxing</vt:lpstr>
      <vt:lpstr>Java Boxing and Unboxing</vt:lpstr>
      <vt:lpstr>Java Boxing and Unboxing</vt:lpstr>
      <vt:lpstr>The Solution</vt:lpstr>
      <vt:lpstr>Code</vt:lpstr>
      <vt:lpstr>Algorithm</vt:lpstr>
      <vt:lpstr>Algorithm</vt:lpstr>
      <vt:lpstr>Algorithm</vt:lpstr>
      <vt:lpstr>Algorithm</vt:lpstr>
      <vt:lpstr>Code</vt:lpstr>
      <vt:lpstr>Code</vt:lpstr>
      <vt:lpstr>Data Manager</vt:lpstr>
      <vt:lpstr>Data Manager</vt:lpstr>
      <vt:lpstr>Data Manager</vt:lpstr>
      <vt:lpstr>Algorithm</vt:lpstr>
      <vt:lpstr>Printing</vt:lpstr>
      <vt:lpstr>Printing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Boxing Profiler</dc:title>
  <dc:creator>Miguel Neves Pasadinhas</dc:creator>
  <cp:lastModifiedBy>Miguel Neves Pasadinhas</cp:lastModifiedBy>
  <cp:revision>26</cp:revision>
  <dcterms:created xsi:type="dcterms:W3CDTF">2016-03-29T17:53:19Z</dcterms:created>
  <dcterms:modified xsi:type="dcterms:W3CDTF">2016-03-31T17:58:50Z</dcterms:modified>
</cp:coreProperties>
</file>