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93327-62BC-4AC8-AA15-732D8401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4CC4A-39AD-4927-8E0E-5580D2098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90DA8-1C78-41D2-AEC2-CFF03D28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764A3-5426-40A5-87D7-F1387518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45A72-288A-4BA2-BAE8-86154383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A8B88-C265-407A-B8E0-F330B68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1E3E3-6DA4-4759-A397-DEBC16D6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98611-A05E-4E6B-84CB-FC159AD5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27DAE-6A40-4808-A8E2-0269578E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49B92-783E-4696-B88B-5E8E4808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6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CDE40-87C6-42D9-A11F-F9C593DB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A0697-3C62-4A18-9BA2-D3765C62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7916E-E2BF-4AB8-A22F-7757EC18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16EDC-571E-4FCC-A15B-558F6F3C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D1D6F-0840-4945-9C8B-F9E5956D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1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8083F-5929-42C4-A6C0-D3928C61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7BDBD-827D-496E-91F0-2D8D8DDB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91725-E61D-4411-AC25-BE5F7FE8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CD90C-A6E8-47E7-9702-ECB94C99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E3788-4541-4BDB-B7AB-D237756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6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14091-F9A3-481F-AC57-5AF197F3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39CF3-4336-43F5-82AA-2A75A3CD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C7F0C-A6C2-4523-91A0-BFAD02F8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12B33F-5993-4F45-92BA-A9E1ADE3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393D5-8208-481E-A891-3192605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6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F3DD-835D-4321-B338-CDD04E3B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7551D-34F3-4820-B48A-F367B59A8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8C3AE7-7EC0-489F-8F2E-9D205AC2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6F7609-991C-4EB6-B479-CE8E4ADD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0ABE4-14EE-4470-8B86-37D25B3D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F0664-6533-4E49-B419-6E849A97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18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E7B9-21FA-46BB-9051-06B4261C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5D6A2-7042-48C9-89DA-7901A6A15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230278-678B-4BD8-BFFF-7BD2C5E0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EAF2D4-4F70-4002-8D65-03282E3AD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0E9401-C348-45F4-8B9A-51A496E4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80F840-E73E-48D5-A348-54931D0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F64EAE-1BB2-4F8C-A52A-6190BD6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1FC973-02B8-42CB-9752-9AB93D20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7CAC3-8CAB-4C79-ACC2-E3A30F93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15C6E-A000-4023-901D-7325AE23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95D8BE-4AC3-420D-AD79-ED7857F6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8723F3-BECA-41AF-9521-5E344D58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4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45D3B6-EC88-4DED-8852-326A4D25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547FFE-AF66-485F-BC66-3B06C5CF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E5DD0-0ADE-43B5-B130-7BFA3B39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6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1503-310E-4470-BE2C-ABE1A80F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D0FE1-E939-44CE-883F-9F140A9E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FFFEFA-E536-48D0-8319-5BCAC0B4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C1DD5-3914-4C50-90FA-AB97BCB1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AF7058-93DB-41F2-B1F5-A651AA9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0D208-FE6B-447E-981D-4B748E2E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74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FF6D-8387-41A2-84AD-FFB7A854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42C2AC-08DA-4E88-BB1F-7DDBF04E8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88C8A-F74C-4667-83A3-3FC40CE0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88FDE8-8D48-4436-A044-224109F3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954C5-1634-4496-8439-EEE2D957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8F41BD-E171-421A-B2DC-D2B6807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3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86B30F-AA56-4B91-98D3-30D908BA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79410-5003-400C-86ED-C1C7F895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6E2E3-E033-4EF9-A89C-C08AC39F9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1AFE9-BB87-446F-95D9-2B94D04D0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AC769-A145-4150-BBF6-24E895368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8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C8F5BD-4712-4E62-9936-0CC4E36A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404937"/>
            <a:ext cx="5705475" cy="4048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B0E80-D6EC-405D-88C6-E7E48A98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69BE9A-8543-4F0D-82BB-10904E30C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20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D7055-9937-43A1-922C-D9090E4B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0BEC8-B9C6-4A34-858D-7C64DEF8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 principio, no hay tema predefinido. La organización se reserva el derecho a establecer una temática general (por ejemplo, </a:t>
            </a:r>
            <a:r>
              <a:rPr lang="es-ES" dirty="0" err="1"/>
              <a:t>halloween</a:t>
            </a:r>
            <a:r>
              <a:rPr lang="es-ES" dirty="0"/>
              <a:t>)</a:t>
            </a:r>
          </a:p>
          <a:p>
            <a:r>
              <a:rPr lang="es-ES" dirty="0"/>
              <a:t>Las presentaciones no deberán durar más de 5 minutos. </a:t>
            </a:r>
          </a:p>
          <a:p>
            <a:r>
              <a:rPr lang="es-ES" dirty="0"/>
              <a:t>Si no hay presentación, </a:t>
            </a:r>
            <a:r>
              <a:rPr lang="es-ES" dirty="0" err="1"/>
              <a:t>shame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781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8251-D17D-47AA-B86C-855E6D10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Nosequemasponer</a:t>
            </a:r>
            <a:r>
              <a:rPr lang="es-ES" dirty="0"/>
              <a:t> es para subir al repo y probar vainas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8F7A8-95E3-40E1-A658-E319B0C7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432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53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Normativa</vt:lpstr>
      <vt:lpstr>Nosequemasponer es para subir al repo y probar vainas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Amorin Triana</dc:creator>
  <cp:lastModifiedBy>Pablo Amorin Triana</cp:lastModifiedBy>
  <cp:revision>3</cp:revision>
  <dcterms:created xsi:type="dcterms:W3CDTF">2020-01-31T19:19:38Z</dcterms:created>
  <dcterms:modified xsi:type="dcterms:W3CDTF">2020-02-01T01:11:59Z</dcterms:modified>
</cp:coreProperties>
</file>