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7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89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5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8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6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0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58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1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4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EC9C-B4EF-44CB-A8B2-C5C5195C0D3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BE40-6F2B-458A-92A6-3E1ED894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20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Photo Album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by GVPW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1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25" y="0"/>
            <a:ext cx="12121869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 rot="21071982" flipH="1">
            <a:off x="12352734" y="142674"/>
            <a:ext cx="319779" cy="336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3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393" y="0"/>
            <a:ext cx="12502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6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1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2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4" y="0"/>
            <a:ext cx="1213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8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GVPW</dc:creator>
  <cp:lastModifiedBy>GVPW</cp:lastModifiedBy>
  <cp:revision>1</cp:revision>
  <dcterms:created xsi:type="dcterms:W3CDTF">2024-10-01T08:12:34Z</dcterms:created>
  <dcterms:modified xsi:type="dcterms:W3CDTF">2024-10-01T08:41:52Z</dcterms:modified>
</cp:coreProperties>
</file>