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E8A27-D95E-45CD-8135-7E4FCDB9B982}" v="3" dt="2025-02-17T11:44:4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SRAVAN" userId="994b549dafe1e984" providerId="LiveId" clId="{7DEE8A27-D95E-45CD-8135-7E4FCDB9B982}"/>
    <pc:docChg chg="undo redo custSel modSld">
      <pc:chgData name="P SRAVAN" userId="994b549dafe1e984" providerId="LiveId" clId="{7DEE8A27-D95E-45CD-8135-7E4FCDB9B982}" dt="2025-02-17T11:51:26.426" v="476" actId="255"/>
      <pc:docMkLst>
        <pc:docMk/>
      </pc:docMkLst>
      <pc:sldChg chg="modSp mod">
        <pc:chgData name="P SRAVAN" userId="994b549dafe1e984" providerId="LiveId" clId="{7DEE8A27-D95E-45CD-8135-7E4FCDB9B982}" dt="2025-02-17T11:10:42.739" v="86" actId="20577"/>
        <pc:sldMkLst>
          <pc:docMk/>
          <pc:sldMk cId="953325580" sldId="256"/>
        </pc:sldMkLst>
        <pc:spChg chg="mod">
          <ac:chgData name="P SRAVAN" userId="994b549dafe1e984" providerId="LiveId" clId="{7DEE8A27-D95E-45CD-8135-7E4FCDB9B982}" dt="2025-02-17T11:10:42.739" v="8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P SRAVAN" userId="994b549dafe1e984" providerId="LiveId" clId="{7DEE8A27-D95E-45CD-8135-7E4FCDB9B982}" dt="2025-02-17T11:20:18.075" v="141" actId="5793"/>
        <pc:sldMkLst>
          <pc:docMk/>
          <pc:sldMk cId="1186421160" sldId="262"/>
        </pc:sldMkLst>
        <pc:spChg chg="mod">
          <ac:chgData name="P SRAVAN" userId="994b549dafe1e984" providerId="LiveId" clId="{7DEE8A27-D95E-45CD-8135-7E4FCDB9B982}" dt="2025-02-17T11:20:18.075" v="141" actId="5793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P SRAVAN" userId="994b549dafe1e984" providerId="LiveId" clId="{7DEE8A27-D95E-45CD-8135-7E4FCDB9B982}" dt="2025-02-17T11:20:50.513" v="182"/>
        <pc:sldMkLst>
          <pc:docMk/>
          <pc:sldMk cId="3210358481" sldId="263"/>
        </pc:sldMkLst>
        <pc:spChg chg="mod">
          <ac:chgData name="P SRAVAN" userId="994b549dafe1e984" providerId="LiveId" clId="{7DEE8A27-D95E-45CD-8135-7E4FCDB9B982}" dt="2025-02-17T11:20:50.513" v="182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P SRAVAN" userId="994b549dafe1e984" providerId="LiveId" clId="{7DEE8A27-D95E-45CD-8135-7E4FCDB9B982}" dt="2025-02-17T11:21:27.568" v="264"/>
        <pc:sldMkLst>
          <pc:docMk/>
          <pc:sldMk cId="3202024527" sldId="265"/>
        </pc:sldMkLst>
        <pc:spChg chg="mod">
          <ac:chgData name="P SRAVAN" userId="994b549dafe1e984" providerId="LiveId" clId="{7DEE8A27-D95E-45CD-8135-7E4FCDB9B982}" dt="2025-02-17T11:21:27.568" v="264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P SRAVAN" userId="994b549dafe1e984" providerId="LiveId" clId="{7DEE8A27-D95E-45CD-8135-7E4FCDB9B982}" dt="2025-02-17T11:23:43.088" v="357"/>
        <pc:sldMkLst>
          <pc:docMk/>
          <pc:sldMk cId="614882681" sldId="2146847055"/>
        </pc:sldMkLst>
        <pc:spChg chg="mod">
          <ac:chgData name="P SRAVAN" userId="994b549dafe1e984" providerId="LiveId" clId="{7DEE8A27-D95E-45CD-8135-7E4FCDB9B982}" dt="2025-02-17T11:23:43.088" v="35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P SRAVAN" userId="994b549dafe1e984" providerId="LiveId" clId="{7DEE8A27-D95E-45CD-8135-7E4FCDB9B982}" dt="2025-02-17T11:21:58.503" v="291"/>
        <pc:sldMkLst>
          <pc:docMk/>
          <pc:sldMk cId="3819043843" sldId="2146847057"/>
        </pc:sldMkLst>
        <pc:spChg chg="mod">
          <ac:chgData name="P SRAVAN" userId="994b549dafe1e984" providerId="LiveId" clId="{7DEE8A27-D95E-45CD-8135-7E4FCDB9B982}" dt="2025-02-17T11:21:58.503" v="291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modSp mod">
        <pc:chgData name="P SRAVAN" userId="994b549dafe1e984" providerId="LiveId" clId="{7DEE8A27-D95E-45CD-8135-7E4FCDB9B982}" dt="2025-02-17T11:46:10.824" v="430" actId="1076"/>
        <pc:sldMkLst>
          <pc:docMk/>
          <pc:sldMk cId="2083715239" sldId="2146847060"/>
        </pc:sldMkLst>
        <pc:spChg chg="mod">
          <ac:chgData name="P SRAVAN" userId="994b549dafe1e984" providerId="LiveId" clId="{7DEE8A27-D95E-45CD-8135-7E4FCDB9B982}" dt="2025-02-17T11:43:22.875" v="391" actId="5793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P SRAVAN" userId="994b549dafe1e984" providerId="LiveId" clId="{7DEE8A27-D95E-45CD-8135-7E4FCDB9B982}" dt="2025-02-17T11:45:05.216" v="420" actId="1076"/>
          <ac:picMkLst>
            <pc:docMk/>
            <pc:sldMk cId="2083715239" sldId="2146847060"/>
            <ac:picMk id="5" creationId="{D33A7E6B-389B-9CED-D980-933655782E0A}"/>
          </ac:picMkLst>
        </pc:picChg>
        <pc:picChg chg="add mod">
          <ac:chgData name="P SRAVAN" userId="994b549dafe1e984" providerId="LiveId" clId="{7DEE8A27-D95E-45CD-8135-7E4FCDB9B982}" dt="2025-02-17T11:46:10.824" v="430" actId="1076"/>
          <ac:picMkLst>
            <pc:docMk/>
            <pc:sldMk cId="2083715239" sldId="2146847060"/>
            <ac:picMk id="7" creationId="{8A3C2D83-8D34-55F3-CF36-5009D30E6358}"/>
          </ac:picMkLst>
        </pc:picChg>
        <pc:picChg chg="add mod">
          <ac:chgData name="P SRAVAN" userId="994b549dafe1e984" providerId="LiveId" clId="{7DEE8A27-D95E-45CD-8135-7E4FCDB9B982}" dt="2025-02-17T11:45:54.147" v="429" actId="1076"/>
          <ac:picMkLst>
            <pc:docMk/>
            <pc:sldMk cId="2083715239" sldId="2146847060"/>
            <ac:picMk id="9" creationId="{80615461-7AB3-452C-C958-FBB396460F27}"/>
          </ac:picMkLst>
        </pc:picChg>
      </pc:sldChg>
      <pc:sldChg chg="modSp mod">
        <pc:chgData name="P SRAVAN" userId="994b549dafe1e984" providerId="LiveId" clId="{7DEE8A27-D95E-45CD-8135-7E4FCDB9B982}" dt="2025-02-17T11:51:26.426" v="476" actId="255"/>
        <pc:sldMkLst>
          <pc:docMk/>
          <pc:sldMk cId="2230664768" sldId="2146847061"/>
        </pc:sldMkLst>
        <pc:spChg chg="mod">
          <ac:chgData name="P SRAVAN" userId="994b549dafe1e984" providerId="LiveId" clId="{7DEE8A27-D95E-45CD-8135-7E4FCDB9B982}" dt="2025-02-17T11:51:26.426" v="476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P SRAVAN" userId="994b549dafe1e984" providerId="LiveId" clId="{7DEE8A27-D95E-45CD-8135-7E4FCDB9B982}" dt="2025-02-17T11:22:58.619" v="352"/>
        <pc:sldMkLst>
          <pc:docMk/>
          <pc:sldMk cId="4233882376" sldId="2146847062"/>
        </pc:sldMkLst>
        <pc:spChg chg="mod">
          <ac:chgData name="P SRAVAN" userId="994b549dafe1e984" providerId="LiveId" clId="{7DEE8A27-D95E-45CD-8135-7E4FCDB9B982}" dt="2025-02-17T11:22:58.619" v="352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SRAVAN PASALA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KMM INSTITUTE OF POSTGRADUTES STUDIES AND COMPUTER SCIECENE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 resistance to detection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Increase data capacity per image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Support various file formats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AI-driven automated embedding &amp; extraction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Need for secure data transmission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Encryption raises suspicion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Steganography hides data inside images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Ensures confidentiality &amp; security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LSB Steganography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Python Programming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Cryptography Libraries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Image Processing Techniques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Invisible data embedding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No significant image distortion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Secure &amp; undetectable communication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Can be used with encryption for extra security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Cybersecurity Professionals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Government Agencies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Journalists &amp; Activists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General users for private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)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33A7E6B-389B-9CED-D980-93365578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15" y="1103179"/>
            <a:ext cx="3620939" cy="2305333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8A3C2D83-8D34-55F3-CF36-5009D30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31" y="1103178"/>
            <a:ext cx="3924160" cy="230533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615461-7AB3-452C-C958-FBB39646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16" y="3850512"/>
            <a:ext cx="3924160" cy="23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Steganography enhances data security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Provides covert communication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Effective in various real-world scenarios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Can be combined with encryption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https://github.com/pasalasravan/steganography-Aicte-project.git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</TotalTime>
  <Words>187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 SRAVAN</cp:lastModifiedBy>
  <cp:revision>25</cp:revision>
  <dcterms:created xsi:type="dcterms:W3CDTF">2021-05-26T16:50:10Z</dcterms:created>
  <dcterms:modified xsi:type="dcterms:W3CDTF">2025-02-17T11:51:28Z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