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81" d="100"/>
          <a:sy n="81" d="100"/>
        </p:scale>
        <p:origin x="-300" y="-3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8/11/2020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8/11/2020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8/11/2020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8/11/2020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8/11/2020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8/11/2020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757</Words>
  <Application>Microsoft Office PowerPoint</Application>
  <PresentationFormat>Custom</PresentationFormat>
  <Paragraphs>53</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ACER</cp:lastModifiedBy>
  <cp:revision>5</cp:revision>
  <dcterms:created xsi:type="dcterms:W3CDTF">2020-01-05T08:05:09Z</dcterms:created>
  <dcterms:modified xsi:type="dcterms:W3CDTF">2020-08-11T09:29:36Z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