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imo" charset="1" panose="020B0604020202020204"/>
      <p:regular r:id="rId15"/>
    </p:embeddedFont>
    <p:embeddedFont>
      <p:font typeface="Source Serif Pro" charset="1" panose="02040603050405020204"/>
      <p:regular r:id="rId16"/>
    </p:embeddedFont>
    <p:embeddedFont>
      <p:font typeface="Consolas" charset="1" panose="020B0609020204030204"/>
      <p:regular r:id="rId17"/>
    </p:embeddedFont>
    <p:embeddedFont>
      <p:font typeface="Above the Beyond Scrip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2" Target="../media/image11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2967186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Calendar Management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448433"/>
            <a:ext cx="9445526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04C49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Pasang and Prasanna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525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862709"/>
            <a:ext cx="12444412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Introduction: Organizing Your Time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476452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Purpose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155257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04C49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Manage events, tasks, and schedules.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863977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04C49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Simplify daily organization for users.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4476452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Core Functions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5155257"/>
            <a:ext cx="7805886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04C49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View calendars 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5863977"/>
            <a:ext cx="7805886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04C49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To-do list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08926" y="6572696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04C49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Handle various events.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2685455"/>
            <a:ext cx="9769079" cy="90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System Features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4195614"/>
            <a:ext cx="637878" cy="637878"/>
            <a:chOff x="0" y="0"/>
            <a:chExt cx="850503" cy="8505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1098575" y="4248745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" t="0" r="-23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3632" y="4254848"/>
            <a:ext cx="3544044" cy="4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View Calendar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3632" y="4820245"/>
            <a:ext cx="427687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Displays monthly calendar layout.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44866" y="4195614"/>
            <a:ext cx="637878" cy="637878"/>
            <a:chOff x="0" y="0"/>
            <a:chExt cx="850503" cy="8505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14" id="14" descr="preencoded.png"/>
          <p:cNvSpPr/>
          <p:nvPr/>
        </p:nvSpPr>
        <p:spPr>
          <a:xfrm flipH="false" flipV="false" rot="0">
            <a:off x="6651204" y="4248745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2" y="0"/>
                </a:lnTo>
                <a:lnTo>
                  <a:pt x="425202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" t="0" r="-23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466260" y="425484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Add Event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66260" y="4820245"/>
            <a:ext cx="427687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Allows users to create new events.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097494" y="4195614"/>
            <a:ext cx="637877" cy="637878"/>
            <a:chOff x="0" y="0"/>
            <a:chExt cx="850503" cy="8505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19" id="19" descr="preencoded.png"/>
          <p:cNvSpPr/>
          <p:nvPr/>
        </p:nvSpPr>
        <p:spPr>
          <a:xfrm flipH="false" flipV="false" rot="0">
            <a:off x="12203831" y="4248745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" t="0" r="-233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018889" y="425484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View Event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018889" y="4820245"/>
            <a:ext cx="4276874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Shows details for selected events.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92238" y="6380261"/>
            <a:ext cx="637878" cy="637877"/>
            <a:chOff x="0" y="0"/>
            <a:chExt cx="850503" cy="8505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1098575" y="6433394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3" t="0" r="-233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913632" y="643949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Delete Event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13632" y="7004894"/>
            <a:ext cx="705326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Removes unwanted calendar entries.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321254" y="6380261"/>
            <a:ext cx="637877" cy="637877"/>
            <a:chOff x="0" y="0"/>
            <a:chExt cx="850503" cy="8505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29" id="29" descr="preencoded.png"/>
          <p:cNvSpPr/>
          <p:nvPr/>
        </p:nvSpPr>
        <p:spPr>
          <a:xfrm flipH="false" flipV="false" rot="0">
            <a:off x="7466260" y="6206579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2" y="0"/>
                </a:lnTo>
                <a:lnTo>
                  <a:pt x="425202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t="0" r="-233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8281316" y="621268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To-Do List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281316" y="6778079"/>
            <a:ext cx="705326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Manages daily tasks and priorities.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91019"/>
          </a:xfrm>
          <a:custGeom>
            <a:avLst/>
            <a:gdLst/>
            <a:ahLst/>
            <a:cxnLst/>
            <a:rect r="r" b="b" t="t" l="l"/>
            <a:pathLst>
              <a:path h="10291019" w="6858000">
                <a:moveTo>
                  <a:pt x="0" y="0"/>
                </a:moveTo>
                <a:lnTo>
                  <a:pt x="6858000" y="0"/>
                </a:lnTo>
                <a:lnTo>
                  <a:pt x="6858000" y="10291019"/>
                </a:lnTo>
                <a:lnTo>
                  <a:pt x="0" y="102910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" t="0" r="-1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27912" y="704850"/>
            <a:ext cx="9490174" cy="1788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12"/>
              </a:lnSpc>
            </a:pPr>
            <a:r>
              <a:rPr lang="en-US" sz="543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System Architecture: Core Components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7827912" y="2909441"/>
            <a:ext cx="1385590" cy="2206526"/>
          </a:xfrm>
          <a:custGeom>
            <a:avLst/>
            <a:gdLst/>
            <a:ahLst/>
            <a:cxnLst/>
            <a:rect r="r" b="b" t="t" l="l"/>
            <a:pathLst>
              <a:path h="2206526" w="1385590">
                <a:moveTo>
                  <a:pt x="0" y="0"/>
                </a:moveTo>
                <a:lnTo>
                  <a:pt x="1385590" y="0"/>
                </a:lnTo>
                <a:lnTo>
                  <a:pt x="1385590" y="2206527"/>
                </a:lnTo>
                <a:lnTo>
                  <a:pt x="0" y="2206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6" r="0" b="-23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29180" y="3157984"/>
            <a:ext cx="3463975" cy="46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Calendar 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9180" y="3700165"/>
            <a:ext cx="7688908" cy="52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Manages calendar display logic.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29180" y="4309765"/>
            <a:ext cx="7688908" cy="40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Receives date inputs.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7827912" y="5115966"/>
            <a:ext cx="1385590" cy="2206526"/>
          </a:xfrm>
          <a:custGeom>
            <a:avLst/>
            <a:gdLst/>
            <a:ahLst/>
            <a:cxnLst/>
            <a:rect r="r" b="b" t="t" l="l"/>
            <a:pathLst>
              <a:path h="2206526" w="1385590">
                <a:moveTo>
                  <a:pt x="0" y="0"/>
                </a:moveTo>
                <a:lnTo>
                  <a:pt x="1385590" y="0"/>
                </a:lnTo>
                <a:lnTo>
                  <a:pt x="1385590" y="2206526"/>
                </a:lnTo>
                <a:lnTo>
                  <a:pt x="0" y="2206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6" r="0" b="-23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629180" y="5364510"/>
            <a:ext cx="3463975" cy="46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Event Handling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29180" y="5906691"/>
            <a:ext cx="7688908" cy="52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Adds, views, and deletes events.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9180" y="6516291"/>
            <a:ext cx="7688908" cy="52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Interacts with event data files.</a:t>
            </a:r>
          </a:p>
        </p:txBody>
      </p:sp>
      <p:sp>
        <p:nvSpPr>
          <p:cNvPr name="Freeform 16" id="16" descr="preencoded.png"/>
          <p:cNvSpPr/>
          <p:nvPr/>
        </p:nvSpPr>
        <p:spPr>
          <a:xfrm flipH="false" flipV="false" rot="0">
            <a:off x="7827912" y="7322492"/>
            <a:ext cx="1385590" cy="2206526"/>
          </a:xfrm>
          <a:custGeom>
            <a:avLst/>
            <a:gdLst/>
            <a:ahLst/>
            <a:cxnLst/>
            <a:rect r="r" b="b" t="t" l="l"/>
            <a:pathLst>
              <a:path h="2206526" w="1385590">
                <a:moveTo>
                  <a:pt x="0" y="0"/>
                </a:moveTo>
                <a:lnTo>
                  <a:pt x="1385590" y="0"/>
                </a:lnTo>
                <a:lnTo>
                  <a:pt x="1385590" y="2206527"/>
                </a:lnTo>
                <a:lnTo>
                  <a:pt x="0" y="2206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6" r="0" b="-23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629180" y="7571035"/>
            <a:ext cx="3463975" cy="46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To-Do List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29180" y="8113216"/>
            <a:ext cx="7688908" cy="52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Manages task creation and status.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29180" y="8722816"/>
            <a:ext cx="7688908" cy="52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Handles to-do data storage.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1506736"/>
            <a:ext cx="13554372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Calendar View Logic: Date Calculations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1570" y="376564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User Input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331047"/>
            <a:ext cx="4873378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Accepts desired month and year.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 descr="preencoded.png"/>
          <p:cNvSpPr/>
          <p:nvPr/>
        </p:nvSpPr>
        <p:spPr>
          <a:xfrm flipH="false" flipV="false" rot="0">
            <a:off x="7783414" y="3970735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0" t="0" r="-23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422237" y="376564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Total Days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22237" y="4331047"/>
            <a:ext cx="487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Calculates days in the month.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 descr="preencoded.png"/>
          <p:cNvSpPr/>
          <p:nvPr/>
        </p:nvSpPr>
        <p:spPr>
          <a:xfrm flipH="false" flipV="false" rot="0">
            <a:off x="10565755" y="4456360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0" t="0" r="-23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422237" y="6831360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Leap Year Check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22237" y="7396757"/>
            <a:ext cx="487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Adjusts February days if applicable.</a:t>
            </a:r>
          </a:p>
        </p:txBody>
      </p:sp>
      <p:sp>
        <p:nvSpPr>
          <p:cNvPr name="Freeform 18" id="18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 descr="preencoded.png"/>
          <p:cNvSpPr/>
          <p:nvPr/>
        </p:nvSpPr>
        <p:spPr>
          <a:xfrm flipH="false" flipV="false" rot="0">
            <a:off x="10080129" y="7238702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60" y="0"/>
                </a:lnTo>
                <a:lnTo>
                  <a:pt x="424160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30" t="0" r="-23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321570" y="6831360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sz="2750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Print Calendar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2238" y="7396757"/>
            <a:ext cx="4873378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2"/>
              </a:lnSpc>
            </a:pPr>
            <a:r>
              <a:rPr lang="en-US" sz="2187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Displays the formatted calendar.</a:t>
            </a:r>
          </a:p>
        </p:txBody>
      </p:sp>
      <p:sp>
        <p:nvSpPr>
          <p:cNvPr name="Freeform 22" id="22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 descr="preencoded.png"/>
          <p:cNvSpPr/>
          <p:nvPr/>
        </p:nvSpPr>
        <p:spPr>
          <a:xfrm flipH="false" flipV="false" rot="0">
            <a:off x="7297788" y="6753076"/>
            <a:ext cx="424160" cy="530275"/>
          </a:xfrm>
          <a:custGeom>
            <a:avLst/>
            <a:gdLst/>
            <a:ahLst/>
            <a:cxnLst/>
            <a:rect r="r" b="b" t="t" l="l"/>
            <a:pathLst>
              <a:path h="530275" w="424160">
                <a:moveTo>
                  <a:pt x="0" y="0"/>
                </a:moveTo>
                <a:lnTo>
                  <a:pt x="424159" y="0"/>
                </a:lnTo>
                <a:lnTo>
                  <a:pt x="424159" y="530275"/>
                </a:lnTo>
                <a:lnTo>
                  <a:pt x="0" y="5302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30" t="0" r="-23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595"/>
          </a:xfrm>
          <a:custGeom>
            <a:avLst/>
            <a:gdLst/>
            <a:ahLst/>
            <a:cxnLst/>
            <a:rect r="r" b="b" t="t" l="l"/>
            <a:pathLst>
              <a:path h="10287595" w="6858000">
                <a:moveTo>
                  <a:pt x="0" y="0"/>
                </a:moveTo>
                <a:lnTo>
                  <a:pt x="6858000" y="0"/>
                </a:lnTo>
                <a:lnTo>
                  <a:pt x="6858000" y="10287595"/>
                </a:lnTo>
                <a:lnTo>
                  <a:pt x="0" y="10287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" t="0" r="-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26239" y="477441"/>
            <a:ext cx="8443318" cy="61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3749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Event Management Logic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740997" y="1407914"/>
            <a:ext cx="28575" cy="8354616"/>
            <a:chOff x="0" y="0"/>
            <a:chExt cx="38100" cy="11139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00" cy="11139551"/>
            </a:xfrm>
            <a:custGeom>
              <a:avLst/>
              <a:gdLst/>
              <a:ahLst/>
              <a:cxnLst/>
              <a:rect r="r" b="b" t="t" l="l"/>
              <a:pathLst>
                <a:path h="11139551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1120501"/>
                  </a:lnTo>
                  <a:cubicBezTo>
                    <a:pt x="38100" y="11131042"/>
                    <a:pt x="29591" y="11139551"/>
                    <a:pt x="19050" y="11139551"/>
                  </a:cubicBezTo>
                  <a:cubicBezTo>
                    <a:pt x="8509" y="11139551"/>
                    <a:pt x="0" y="11131042"/>
                    <a:pt x="0" y="11120501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927181" y="1608385"/>
            <a:ext cx="572690" cy="28575"/>
            <a:chOff x="0" y="0"/>
            <a:chExt cx="763587" cy="38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63524" cy="38100"/>
            </a:xfrm>
            <a:custGeom>
              <a:avLst/>
              <a:gdLst/>
              <a:ahLst/>
              <a:cxnLst/>
              <a:rect r="r" b="b" t="t" l="l"/>
              <a:pathLst>
                <a:path h="38100" w="76352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744474" y="0"/>
                  </a:lnTo>
                  <a:cubicBezTo>
                    <a:pt x="755015" y="0"/>
                    <a:pt x="763524" y="8509"/>
                    <a:pt x="763524" y="19050"/>
                  </a:cubicBezTo>
                  <a:cubicBezTo>
                    <a:pt x="763524" y="29591"/>
                    <a:pt x="755015" y="38100"/>
                    <a:pt x="74447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526239" y="1407914"/>
            <a:ext cx="429517" cy="429517"/>
            <a:chOff x="0" y="0"/>
            <a:chExt cx="572690" cy="5726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2770" cy="572770"/>
            </a:xfrm>
            <a:custGeom>
              <a:avLst/>
              <a:gdLst/>
              <a:ahLst/>
              <a:cxnLst/>
              <a:rect r="r" b="b" t="t" l="l"/>
              <a:pathLst>
                <a:path h="572770" w="5727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534543" y="0"/>
                  </a:lnTo>
                  <a:cubicBezTo>
                    <a:pt x="555625" y="0"/>
                    <a:pt x="572770" y="17145"/>
                    <a:pt x="572770" y="38227"/>
                  </a:cubicBezTo>
                  <a:lnTo>
                    <a:pt x="572770" y="534543"/>
                  </a:lnTo>
                  <a:cubicBezTo>
                    <a:pt x="572770" y="555625"/>
                    <a:pt x="555625" y="572770"/>
                    <a:pt x="534543" y="572770"/>
                  </a:cubicBezTo>
                  <a:lnTo>
                    <a:pt x="38227" y="572770"/>
                  </a:lnTo>
                  <a:cubicBezTo>
                    <a:pt x="17145" y="572643"/>
                    <a:pt x="0" y="555625"/>
                    <a:pt x="0" y="534543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14" id="14" descr="preencoded.png"/>
          <p:cNvSpPr/>
          <p:nvPr/>
        </p:nvSpPr>
        <p:spPr>
          <a:xfrm flipH="false" flipV="false" rot="0">
            <a:off x="7597825" y="1443707"/>
            <a:ext cx="286345" cy="357931"/>
          </a:xfrm>
          <a:custGeom>
            <a:avLst/>
            <a:gdLst/>
            <a:ahLst/>
            <a:cxnLst/>
            <a:rect r="r" b="b" t="t" l="l"/>
            <a:pathLst>
              <a:path h="357931" w="286345">
                <a:moveTo>
                  <a:pt x="0" y="0"/>
                </a:moveTo>
                <a:lnTo>
                  <a:pt x="286345" y="0"/>
                </a:lnTo>
                <a:lnTo>
                  <a:pt x="286345" y="357932"/>
                </a:lnTo>
                <a:lnTo>
                  <a:pt x="0" y="357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66" r="0" b="-66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695730" y="1435447"/>
            <a:ext cx="2386756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874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Adding Events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95730" y="1838771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New entries saved to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695730" y="2406551"/>
            <a:ext cx="8924033" cy="591741"/>
            <a:chOff x="0" y="0"/>
            <a:chExt cx="11898710" cy="78898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898757" cy="789051"/>
            </a:xfrm>
            <a:custGeom>
              <a:avLst/>
              <a:gdLst/>
              <a:ahLst/>
              <a:cxnLst/>
              <a:rect r="r" b="b" t="t" l="l"/>
              <a:pathLst>
                <a:path h="789051" w="11898757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11860530" y="0"/>
                  </a:lnTo>
                  <a:cubicBezTo>
                    <a:pt x="11881612" y="0"/>
                    <a:pt x="11898757" y="17145"/>
                    <a:pt x="11898757" y="38227"/>
                  </a:cubicBezTo>
                  <a:lnTo>
                    <a:pt x="11898757" y="750824"/>
                  </a:lnTo>
                  <a:cubicBezTo>
                    <a:pt x="11898757" y="771906"/>
                    <a:pt x="11881612" y="789051"/>
                    <a:pt x="11860530" y="789051"/>
                  </a:cubicBezTo>
                  <a:lnTo>
                    <a:pt x="38227" y="789051"/>
                  </a:lnTo>
                  <a:cubicBezTo>
                    <a:pt x="17145" y="789051"/>
                    <a:pt x="0" y="771906"/>
                    <a:pt x="0" y="750824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86205" y="2406551"/>
            <a:ext cx="8943082" cy="591741"/>
            <a:chOff x="0" y="0"/>
            <a:chExt cx="11924110" cy="7889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924157" cy="789051"/>
            </a:xfrm>
            <a:custGeom>
              <a:avLst/>
              <a:gdLst/>
              <a:ahLst/>
              <a:cxnLst/>
              <a:rect r="r" b="b" t="t" l="l"/>
              <a:pathLst>
                <a:path h="789051" w="11924157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11885930" y="0"/>
                  </a:lnTo>
                  <a:cubicBezTo>
                    <a:pt x="11907012" y="0"/>
                    <a:pt x="11924157" y="17145"/>
                    <a:pt x="11924157" y="38227"/>
                  </a:cubicBezTo>
                  <a:lnTo>
                    <a:pt x="11924157" y="750824"/>
                  </a:lnTo>
                  <a:cubicBezTo>
                    <a:pt x="11924157" y="771906"/>
                    <a:pt x="11907012" y="789051"/>
                    <a:pt x="11885930" y="789051"/>
                  </a:cubicBezTo>
                  <a:lnTo>
                    <a:pt x="38227" y="789051"/>
                  </a:lnTo>
                  <a:cubicBezTo>
                    <a:pt x="17145" y="789051"/>
                    <a:pt x="0" y="771906"/>
                    <a:pt x="0" y="750824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877002" y="2463999"/>
            <a:ext cx="8561486" cy="39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Consolas"/>
                <a:ea typeface="Consolas"/>
                <a:cs typeface="Consolas"/>
                <a:sym typeface="Consolas"/>
              </a:rPr>
              <a:t>event.txt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95730" y="3165425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95730" y="3585270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Includes date, time, and description.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927181" y="4520505"/>
            <a:ext cx="572690" cy="28575"/>
            <a:chOff x="0" y="0"/>
            <a:chExt cx="763587" cy="38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3524" cy="38100"/>
            </a:xfrm>
            <a:custGeom>
              <a:avLst/>
              <a:gdLst/>
              <a:ahLst/>
              <a:cxnLst/>
              <a:rect r="r" b="b" t="t" l="l"/>
              <a:pathLst>
                <a:path h="38100" w="76352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744474" y="0"/>
                  </a:lnTo>
                  <a:cubicBezTo>
                    <a:pt x="755015" y="0"/>
                    <a:pt x="763524" y="8509"/>
                    <a:pt x="763524" y="19050"/>
                  </a:cubicBezTo>
                  <a:cubicBezTo>
                    <a:pt x="763524" y="29591"/>
                    <a:pt x="755015" y="38100"/>
                    <a:pt x="74447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526239" y="4320034"/>
            <a:ext cx="429517" cy="429518"/>
            <a:chOff x="0" y="0"/>
            <a:chExt cx="572690" cy="57269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72770" cy="572770"/>
            </a:xfrm>
            <a:custGeom>
              <a:avLst/>
              <a:gdLst/>
              <a:ahLst/>
              <a:cxnLst/>
              <a:rect r="r" b="b" t="t" l="l"/>
              <a:pathLst>
                <a:path h="572770" w="5727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534543" y="0"/>
                  </a:lnTo>
                  <a:cubicBezTo>
                    <a:pt x="555625" y="0"/>
                    <a:pt x="572770" y="17145"/>
                    <a:pt x="572770" y="38227"/>
                  </a:cubicBezTo>
                  <a:lnTo>
                    <a:pt x="572770" y="534543"/>
                  </a:lnTo>
                  <a:cubicBezTo>
                    <a:pt x="572770" y="555625"/>
                    <a:pt x="555625" y="572770"/>
                    <a:pt x="534543" y="572770"/>
                  </a:cubicBezTo>
                  <a:lnTo>
                    <a:pt x="38227" y="572770"/>
                  </a:lnTo>
                  <a:cubicBezTo>
                    <a:pt x="17145" y="572643"/>
                    <a:pt x="0" y="555625"/>
                    <a:pt x="0" y="534543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28" id="28" descr="preencoded.png"/>
          <p:cNvSpPr/>
          <p:nvPr/>
        </p:nvSpPr>
        <p:spPr>
          <a:xfrm flipH="false" flipV="false" rot="0">
            <a:off x="7597825" y="4355827"/>
            <a:ext cx="286345" cy="357931"/>
          </a:xfrm>
          <a:custGeom>
            <a:avLst/>
            <a:gdLst/>
            <a:ahLst/>
            <a:cxnLst/>
            <a:rect r="r" b="b" t="t" l="l"/>
            <a:pathLst>
              <a:path h="357931" w="286345">
                <a:moveTo>
                  <a:pt x="0" y="0"/>
                </a:moveTo>
                <a:lnTo>
                  <a:pt x="286345" y="0"/>
                </a:lnTo>
                <a:lnTo>
                  <a:pt x="286345" y="357932"/>
                </a:lnTo>
                <a:lnTo>
                  <a:pt x="0" y="3579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66" r="0" b="-666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8695730" y="4347568"/>
            <a:ext cx="2386756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874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Viewing Events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695730" y="4750891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Reads entries from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8695730" y="5318671"/>
            <a:ext cx="8924033" cy="591741"/>
            <a:chOff x="0" y="0"/>
            <a:chExt cx="11898710" cy="78898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898757" cy="789051"/>
            </a:xfrm>
            <a:custGeom>
              <a:avLst/>
              <a:gdLst/>
              <a:ahLst/>
              <a:cxnLst/>
              <a:rect r="r" b="b" t="t" l="l"/>
              <a:pathLst>
                <a:path h="789051" w="11898757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11860530" y="0"/>
                  </a:lnTo>
                  <a:cubicBezTo>
                    <a:pt x="11881612" y="0"/>
                    <a:pt x="11898757" y="17145"/>
                    <a:pt x="11898757" y="38227"/>
                  </a:cubicBezTo>
                  <a:lnTo>
                    <a:pt x="11898757" y="750824"/>
                  </a:lnTo>
                  <a:cubicBezTo>
                    <a:pt x="11898757" y="771906"/>
                    <a:pt x="11881612" y="789051"/>
                    <a:pt x="11860530" y="789051"/>
                  </a:cubicBezTo>
                  <a:lnTo>
                    <a:pt x="38227" y="789051"/>
                  </a:lnTo>
                  <a:cubicBezTo>
                    <a:pt x="17145" y="789051"/>
                    <a:pt x="0" y="771906"/>
                    <a:pt x="0" y="750824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8686205" y="5318671"/>
            <a:ext cx="8943082" cy="591741"/>
            <a:chOff x="0" y="0"/>
            <a:chExt cx="11924110" cy="78898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924157" cy="789051"/>
            </a:xfrm>
            <a:custGeom>
              <a:avLst/>
              <a:gdLst/>
              <a:ahLst/>
              <a:cxnLst/>
              <a:rect r="r" b="b" t="t" l="l"/>
              <a:pathLst>
                <a:path h="789051" w="11924157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11885930" y="0"/>
                  </a:lnTo>
                  <a:cubicBezTo>
                    <a:pt x="11907012" y="0"/>
                    <a:pt x="11924157" y="17145"/>
                    <a:pt x="11924157" y="38227"/>
                  </a:cubicBezTo>
                  <a:lnTo>
                    <a:pt x="11924157" y="750824"/>
                  </a:lnTo>
                  <a:cubicBezTo>
                    <a:pt x="11924157" y="771906"/>
                    <a:pt x="11907012" y="789051"/>
                    <a:pt x="11885930" y="789051"/>
                  </a:cubicBezTo>
                  <a:lnTo>
                    <a:pt x="38227" y="789051"/>
                  </a:lnTo>
                  <a:cubicBezTo>
                    <a:pt x="17145" y="789051"/>
                    <a:pt x="0" y="771906"/>
                    <a:pt x="0" y="750824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8877002" y="5376119"/>
            <a:ext cx="8561486" cy="39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Consolas"/>
                <a:ea typeface="Consolas"/>
                <a:cs typeface="Consolas"/>
                <a:sym typeface="Consolas"/>
              </a:rPr>
              <a:t>event.txt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695730" y="6077545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695730" y="6497390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Filters by date for relevant display.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7927181" y="7432625"/>
            <a:ext cx="572690" cy="28575"/>
            <a:chOff x="0" y="0"/>
            <a:chExt cx="763587" cy="381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63524" cy="38100"/>
            </a:xfrm>
            <a:custGeom>
              <a:avLst/>
              <a:gdLst/>
              <a:ahLst/>
              <a:cxnLst/>
              <a:rect r="r" b="b" t="t" l="l"/>
              <a:pathLst>
                <a:path h="38100" w="763524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744474" y="0"/>
                  </a:lnTo>
                  <a:cubicBezTo>
                    <a:pt x="755015" y="0"/>
                    <a:pt x="763524" y="8509"/>
                    <a:pt x="763524" y="19050"/>
                  </a:cubicBezTo>
                  <a:cubicBezTo>
                    <a:pt x="763524" y="29591"/>
                    <a:pt x="755015" y="38100"/>
                    <a:pt x="744474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7526239" y="7232154"/>
            <a:ext cx="429517" cy="429517"/>
            <a:chOff x="0" y="0"/>
            <a:chExt cx="572690" cy="57269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572770" cy="572770"/>
            </a:xfrm>
            <a:custGeom>
              <a:avLst/>
              <a:gdLst/>
              <a:ahLst/>
              <a:cxnLst/>
              <a:rect r="r" b="b" t="t" l="l"/>
              <a:pathLst>
                <a:path h="572770" w="572770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534543" y="0"/>
                  </a:lnTo>
                  <a:cubicBezTo>
                    <a:pt x="555625" y="0"/>
                    <a:pt x="572770" y="17145"/>
                    <a:pt x="572770" y="38227"/>
                  </a:cubicBezTo>
                  <a:lnTo>
                    <a:pt x="572770" y="534543"/>
                  </a:lnTo>
                  <a:cubicBezTo>
                    <a:pt x="572770" y="555625"/>
                    <a:pt x="555625" y="572770"/>
                    <a:pt x="534543" y="572770"/>
                  </a:cubicBezTo>
                  <a:lnTo>
                    <a:pt x="38227" y="572770"/>
                  </a:lnTo>
                  <a:cubicBezTo>
                    <a:pt x="17145" y="572643"/>
                    <a:pt x="0" y="555625"/>
                    <a:pt x="0" y="534543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Freeform 42" id="42" descr="preencoded.png"/>
          <p:cNvSpPr/>
          <p:nvPr/>
        </p:nvSpPr>
        <p:spPr>
          <a:xfrm flipH="false" flipV="false" rot="0">
            <a:off x="7597825" y="7267948"/>
            <a:ext cx="286345" cy="357931"/>
          </a:xfrm>
          <a:custGeom>
            <a:avLst/>
            <a:gdLst/>
            <a:ahLst/>
            <a:cxnLst/>
            <a:rect r="r" b="b" t="t" l="l"/>
            <a:pathLst>
              <a:path h="357931" w="286345">
                <a:moveTo>
                  <a:pt x="0" y="0"/>
                </a:moveTo>
                <a:lnTo>
                  <a:pt x="286345" y="0"/>
                </a:lnTo>
                <a:lnTo>
                  <a:pt x="286345" y="357931"/>
                </a:lnTo>
                <a:lnTo>
                  <a:pt x="0" y="3579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66" r="0" b="-666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8695730" y="7259688"/>
            <a:ext cx="2386756" cy="33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874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Deleting Events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695730" y="7663011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Removes specific entries from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8695730" y="8230791"/>
            <a:ext cx="8924033" cy="591741"/>
            <a:chOff x="0" y="0"/>
            <a:chExt cx="11898710" cy="78898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1898757" cy="789051"/>
            </a:xfrm>
            <a:custGeom>
              <a:avLst/>
              <a:gdLst/>
              <a:ahLst/>
              <a:cxnLst/>
              <a:rect r="r" b="b" t="t" l="l"/>
              <a:pathLst>
                <a:path h="789051" w="11898757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11860530" y="0"/>
                  </a:lnTo>
                  <a:cubicBezTo>
                    <a:pt x="11881612" y="0"/>
                    <a:pt x="11898757" y="17145"/>
                    <a:pt x="11898757" y="38227"/>
                  </a:cubicBezTo>
                  <a:lnTo>
                    <a:pt x="11898757" y="750824"/>
                  </a:lnTo>
                  <a:cubicBezTo>
                    <a:pt x="11898757" y="771906"/>
                    <a:pt x="11881612" y="789051"/>
                    <a:pt x="11860530" y="789051"/>
                  </a:cubicBezTo>
                  <a:lnTo>
                    <a:pt x="38227" y="789051"/>
                  </a:lnTo>
                  <a:cubicBezTo>
                    <a:pt x="17145" y="789051"/>
                    <a:pt x="0" y="771906"/>
                    <a:pt x="0" y="750824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8686205" y="8230791"/>
            <a:ext cx="8943082" cy="591741"/>
            <a:chOff x="0" y="0"/>
            <a:chExt cx="11924110" cy="78898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1924157" cy="789051"/>
            </a:xfrm>
            <a:custGeom>
              <a:avLst/>
              <a:gdLst/>
              <a:ahLst/>
              <a:cxnLst/>
              <a:rect r="r" b="b" t="t" l="l"/>
              <a:pathLst>
                <a:path h="789051" w="11924157">
                  <a:moveTo>
                    <a:pt x="0" y="38227"/>
                  </a:moveTo>
                  <a:cubicBezTo>
                    <a:pt x="0" y="17145"/>
                    <a:pt x="17145" y="0"/>
                    <a:pt x="38227" y="0"/>
                  </a:cubicBezTo>
                  <a:lnTo>
                    <a:pt x="11885930" y="0"/>
                  </a:lnTo>
                  <a:cubicBezTo>
                    <a:pt x="11907012" y="0"/>
                    <a:pt x="11924157" y="17145"/>
                    <a:pt x="11924157" y="38227"/>
                  </a:cubicBezTo>
                  <a:lnTo>
                    <a:pt x="11924157" y="750824"/>
                  </a:lnTo>
                  <a:cubicBezTo>
                    <a:pt x="11924157" y="771906"/>
                    <a:pt x="11907012" y="789051"/>
                    <a:pt x="11885930" y="789051"/>
                  </a:cubicBezTo>
                  <a:lnTo>
                    <a:pt x="38227" y="789051"/>
                  </a:lnTo>
                  <a:cubicBezTo>
                    <a:pt x="17145" y="789051"/>
                    <a:pt x="0" y="771906"/>
                    <a:pt x="0" y="750824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8877002" y="8288239"/>
            <a:ext cx="8561486" cy="39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Consolas"/>
                <a:ea typeface="Consolas"/>
                <a:cs typeface="Consolas"/>
                <a:sym typeface="Consolas"/>
              </a:rPr>
              <a:t>event.txt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695730" y="8989665"/>
            <a:ext cx="8924033" cy="35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1500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4905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5891" y="820787"/>
            <a:ext cx="9436745" cy="677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7"/>
              </a:lnSpc>
            </a:pPr>
            <a:r>
              <a:rPr lang="en-US" sz="393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To-Do List: Task Tracking and Storage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05891" y="1801266"/>
            <a:ext cx="4908351" cy="3007072"/>
            <a:chOff x="0" y="0"/>
            <a:chExt cx="6544468" cy="40094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44564" cy="4009517"/>
            </a:xfrm>
            <a:custGeom>
              <a:avLst/>
              <a:gdLst/>
              <a:ahLst/>
              <a:cxnLst/>
              <a:rect r="r" b="b" t="t" l="l"/>
              <a:pathLst>
                <a:path h="4009517" w="6544564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6504178" y="0"/>
                  </a:lnTo>
                  <a:cubicBezTo>
                    <a:pt x="6526403" y="0"/>
                    <a:pt x="6544564" y="18034"/>
                    <a:pt x="6544564" y="40386"/>
                  </a:cubicBezTo>
                  <a:lnTo>
                    <a:pt x="6544564" y="3969131"/>
                  </a:lnTo>
                  <a:cubicBezTo>
                    <a:pt x="6544564" y="3991356"/>
                    <a:pt x="6526530" y="4009517"/>
                    <a:pt x="6504178" y="4009517"/>
                  </a:cubicBezTo>
                  <a:lnTo>
                    <a:pt x="40386" y="4009517"/>
                  </a:lnTo>
                  <a:cubicBezTo>
                    <a:pt x="18161" y="4009517"/>
                    <a:pt x="0" y="3991483"/>
                    <a:pt x="0" y="3969131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07554" y="1974354"/>
            <a:ext cx="2521298" cy="34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Adding Tasks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7554" y="2391370"/>
            <a:ext cx="4505027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New tasks appended to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07554" y="2988469"/>
            <a:ext cx="4505027" cy="625079"/>
            <a:chOff x="0" y="0"/>
            <a:chExt cx="6006703" cy="8334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06719" cy="833501"/>
            </a:xfrm>
            <a:custGeom>
              <a:avLst/>
              <a:gdLst/>
              <a:ahLst/>
              <a:cxnLst/>
              <a:rect r="r" b="b" t="t" l="l"/>
              <a:pathLst>
                <a:path h="833501" w="6006719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5966333" y="0"/>
                  </a:lnTo>
                  <a:cubicBezTo>
                    <a:pt x="5988558" y="0"/>
                    <a:pt x="6006719" y="18034"/>
                    <a:pt x="6006719" y="40386"/>
                  </a:cubicBezTo>
                  <a:lnTo>
                    <a:pt x="6006719" y="793115"/>
                  </a:lnTo>
                  <a:cubicBezTo>
                    <a:pt x="6006719" y="815340"/>
                    <a:pt x="5988685" y="833501"/>
                    <a:pt x="5966333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97583" y="2988469"/>
            <a:ext cx="4524970" cy="625079"/>
            <a:chOff x="0" y="0"/>
            <a:chExt cx="6033293" cy="8334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33389" cy="833501"/>
            </a:xfrm>
            <a:custGeom>
              <a:avLst/>
              <a:gdLst/>
              <a:ahLst/>
              <a:cxnLst/>
              <a:rect r="r" b="b" t="t" l="l"/>
              <a:pathLst>
                <a:path h="833501" w="6033389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5993003" y="0"/>
                  </a:lnTo>
                  <a:cubicBezTo>
                    <a:pt x="6015228" y="0"/>
                    <a:pt x="6033389" y="18034"/>
                    <a:pt x="6033389" y="40386"/>
                  </a:cubicBezTo>
                  <a:lnTo>
                    <a:pt x="6033389" y="793115"/>
                  </a:lnTo>
                  <a:cubicBezTo>
                    <a:pt x="6033389" y="815340"/>
                    <a:pt x="6015355" y="833501"/>
                    <a:pt x="5993003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99245" y="3053952"/>
            <a:ext cx="4121646" cy="40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Consolas"/>
                <a:ea typeface="Consolas"/>
                <a:cs typeface="Consolas"/>
                <a:sym typeface="Consolas"/>
              </a:rPr>
              <a:t>todo.txt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7554" y="3792736"/>
            <a:ext cx="4505027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7554" y="4236392"/>
            <a:ext cx="4505027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Each task has a unique identifier.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815905" y="1801266"/>
            <a:ext cx="4908351" cy="3007072"/>
            <a:chOff x="0" y="0"/>
            <a:chExt cx="6544468" cy="40094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44564" cy="4009517"/>
            </a:xfrm>
            <a:custGeom>
              <a:avLst/>
              <a:gdLst/>
              <a:ahLst/>
              <a:cxnLst/>
              <a:rect r="r" b="b" t="t" l="l"/>
              <a:pathLst>
                <a:path h="4009517" w="6544564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6504178" y="0"/>
                  </a:lnTo>
                  <a:cubicBezTo>
                    <a:pt x="6526403" y="0"/>
                    <a:pt x="6544564" y="18034"/>
                    <a:pt x="6544564" y="40386"/>
                  </a:cubicBezTo>
                  <a:lnTo>
                    <a:pt x="6544564" y="3969131"/>
                  </a:lnTo>
                  <a:cubicBezTo>
                    <a:pt x="6544564" y="3991356"/>
                    <a:pt x="6526530" y="4009517"/>
                    <a:pt x="6504178" y="4009517"/>
                  </a:cubicBezTo>
                  <a:lnTo>
                    <a:pt x="40386" y="4009517"/>
                  </a:lnTo>
                  <a:cubicBezTo>
                    <a:pt x="18161" y="4009517"/>
                    <a:pt x="0" y="3991483"/>
                    <a:pt x="0" y="3969131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017567" y="1974354"/>
            <a:ext cx="2521298" cy="34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Viewing Tasks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17567" y="2391370"/>
            <a:ext cx="4505028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Displays all pending tasks from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6017567" y="2988469"/>
            <a:ext cx="4505028" cy="625079"/>
            <a:chOff x="0" y="0"/>
            <a:chExt cx="6006703" cy="83343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06719" cy="833501"/>
            </a:xfrm>
            <a:custGeom>
              <a:avLst/>
              <a:gdLst/>
              <a:ahLst/>
              <a:cxnLst/>
              <a:rect r="r" b="b" t="t" l="l"/>
              <a:pathLst>
                <a:path h="833501" w="6006719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5966333" y="0"/>
                  </a:lnTo>
                  <a:cubicBezTo>
                    <a:pt x="5988558" y="0"/>
                    <a:pt x="6006719" y="18034"/>
                    <a:pt x="6006719" y="40386"/>
                  </a:cubicBezTo>
                  <a:lnTo>
                    <a:pt x="6006719" y="793115"/>
                  </a:lnTo>
                  <a:cubicBezTo>
                    <a:pt x="6006719" y="815340"/>
                    <a:pt x="5988685" y="833501"/>
                    <a:pt x="5966333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6007596" y="2988469"/>
            <a:ext cx="4524970" cy="625079"/>
            <a:chOff x="0" y="0"/>
            <a:chExt cx="6033293" cy="83343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33389" cy="833501"/>
            </a:xfrm>
            <a:custGeom>
              <a:avLst/>
              <a:gdLst/>
              <a:ahLst/>
              <a:cxnLst/>
              <a:rect r="r" b="b" t="t" l="l"/>
              <a:pathLst>
                <a:path h="833501" w="6033389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5993003" y="0"/>
                  </a:lnTo>
                  <a:cubicBezTo>
                    <a:pt x="6015228" y="0"/>
                    <a:pt x="6033389" y="18034"/>
                    <a:pt x="6033389" y="40386"/>
                  </a:cubicBezTo>
                  <a:lnTo>
                    <a:pt x="6033389" y="793115"/>
                  </a:lnTo>
                  <a:cubicBezTo>
                    <a:pt x="6033389" y="815340"/>
                    <a:pt x="6015355" y="833501"/>
                    <a:pt x="5993003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6209259" y="3053952"/>
            <a:ext cx="4121646" cy="40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Consolas"/>
                <a:ea typeface="Consolas"/>
                <a:cs typeface="Consolas"/>
                <a:sym typeface="Consolas"/>
              </a:rPr>
              <a:t>todo.txt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17567" y="3792736"/>
            <a:ext cx="4505028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504C49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017567" y="4236392"/>
            <a:ext cx="4505028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Shows completion status clearly.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05891" y="5010001"/>
            <a:ext cx="10018216" cy="4408437"/>
            <a:chOff x="0" y="0"/>
            <a:chExt cx="13357622" cy="587791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357733" cy="5877941"/>
            </a:xfrm>
            <a:custGeom>
              <a:avLst/>
              <a:gdLst/>
              <a:ahLst/>
              <a:cxnLst/>
              <a:rect r="r" b="b" t="t" l="l"/>
              <a:pathLst>
                <a:path h="5877941" w="13357733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13317347" y="0"/>
                  </a:lnTo>
                  <a:cubicBezTo>
                    <a:pt x="13339572" y="0"/>
                    <a:pt x="13357733" y="18034"/>
                    <a:pt x="13357733" y="40386"/>
                  </a:cubicBezTo>
                  <a:lnTo>
                    <a:pt x="13357733" y="5837555"/>
                  </a:lnTo>
                  <a:cubicBezTo>
                    <a:pt x="13357733" y="5859780"/>
                    <a:pt x="13339699" y="5877941"/>
                    <a:pt x="13317347" y="5877941"/>
                  </a:cubicBezTo>
                  <a:lnTo>
                    <a:pt x="40386" y="5877941"/>
                  </a:lnTo>
                  <a:cubicBezTo>
                    <a:pt x="18161" y="5877941"/>
                    <a:pt x="0" y="5859907"/>
                    <a:pt x="0" y="5837555"/>
                  </a:cubicBezTo>
                  <a:close/>
                </a:path>
              </a:pathLst>
            </a:custGeom>
            <a:solidFill>
              <a:srgbClr val="F9F7F7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907554" y="5183089"/>
            <a:ext cx="2521298" cy="34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sz="1937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Mark as Completed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7554" y="5600105"/>
            <a:ext cx="9614892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Moves tasks from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07554" y="6197204"/>
            <a:ext cx="9614892" cy="625079"/>
            <a:chOff x="0" y="0"/>
            <a:chExt cx="12819857" cy="8334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819888" cy="833501"/>
            </a:xfrm>
            <a:custGeom>
              <a:avLst/>
              <a:gdLst/>
              <a:ahLst/>
              <a:cxnLst/>
              <a:rect r="r" b="b" t="t" l="l"/>
              <a:pathLst>
                <a:path h="833501" w="12819888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12779502" y="0"/>
                  </a:lnTo>
                  <a:cubicBezTo>
                    <a:pt x="12801727" y="0"/>
                    <a:pt x="12819888" y="18034"/>
                    <a:pt x="12819888" y="40386"/>
                  </a:cubicBezTo>
                  <a:lnTo>
                    <a:pt x="12819888" y="793115"/>
                  </a:lnTo>
                  <a:cubicBezTo>
                    <a:pt x="12819888" y="815340"/>
                    <a:pt x="12801854" y="833501"/>
                    <a:pt x="12779502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897583" y="6197204"/>
            <a:ext cx="9634835" cy="625079"/>
            <a:chOff x="0" y="0"/>
            <a:chExt cx="12846447" cy="83343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846558" cy="833501"/>
            </a:xfrm>
            <a:custGeom>
              <a:avLst/>
              <a:gdLst/>
              <a:ahLst/>
              <a:cxnLst/>
              <a:rect r="r" b="b" t="t" l="l"/>
              <a:pathLst>
                <a:path h="833501" w="12846558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12806172" y="0"/>
                  </a:lnTo>
                  <a:cubicBezTo>
                    <a:pt x="12828397" y="0"/>
                    <a:pt x="12846558" y="18034"/>
                    <a:pt x="12846558" y="40386"/>
                  </a:cubicBezTo>
                  <a:lnTo>
                    <a:pt x="12846558" y="793115"/>
                  </a:lnTo>
                  <a:cubicBezTo>
                    <a:pt x="12846558" y="815340"/>
                    <a:pt x="12828524" y="833501"/>
                    <a:pt x="12806172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099245" y="6262687"/>
            <a:ext cx="9231511" cy="40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Consolas"/>
                <a:ea typeface="Consolas"/>
                <a:cs typeface="Consolas"/>
                <a:sym typeface="Consolas"/>
              </a:rPr>
              <a:t>todo.txt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07554" y="7001470"/>
            <a:ext cx="9614892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 to 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07554" y="7598569"/>
            <a:ext cx="9614892" cy="625079"/>
            <a:chOff x="0" y="0"/>
            <a:chExt cx="12819857" cy="83343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819888" cy="833501"/>
            </a:xfrm>
            <a:custGeom>
              <a:avLst/>
              <a:gdLst/>
              <a:ahLst/>
              <a:cxnLst/>
              <a:rect r="r" b="b" t="t" l="l"/>
              <a:pathLst>
                <a:path h="833501" w="12819888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12779502" y="0"/>
                  </a:lnTo>
                  <a:cubicBezTo>
                    <a:pt x="12801727" y="0"/>
                    <a:pt x="12819888" y="18034"/>
                    <a:pt x="12819888" y="40386"/>
                  </a:cubicBezTo>
                  <a:lnTo>
                    <a:pt x="12819888" y="793115"/>
                  </a:lnTo>
                  <a:cubicBezTo>
                    <a:pt x="12819888" y="815340"/>
                    <a:pt x="12801854" y="833501"/>
                    <a:pt x="12779502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897583" y="7598569"/>
            <a:ext cx="9634835" cy="625079"/>
            <a:chOff x="0" y="0"/>
            <a:chExt cx="12846447" cy="83343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2846558" cy="833501"/>
            </a:xfrm>
            <a:custGeom>
              <a:avLst/>
              <a:gdLst/>
              <a:ahLst/>
              <a:cxnLst/>
              <a:rect r="r" b="b" t="t" l="l"/>
              <a:pathLst>
                <a:path h="833501" w="12846558">
                  <a:moveTo>
                    <a:pt x="0" y="40386"/>
                  </a:moveTo>
                  <a:cubicBezTo>
                    <a:pt x="0" y="18034"/>
                    <a:pt x="18034" y="0"/>
                    <a:pt x="40386" y="0"/>
                  </a:cubicBezTo>
                  <a:lnTo>
                    <a:pt x="12806172" y="0"/>
                  </a:lnTo>
                  <a:cubicBezTo>
                    <a:pt x="12828397" y="0"/>
                    <a:pt x="12846558" y="18034"/>
                    <a:pt x="12846558" y="40386"/>
                  </a:cubicBezTo>
                  <a:lnTo>
                    <a:pt x="12846558" y="793115"/>
                  </a:lnTo>
                  <a:cubicBezTo>
                    <a:pt x="12846558" y="815340"/>
                    <a:pt x="12828524" y="833501"/>
                    <a:pt x="12806172" y="833501"/>
                  </a:cubicBezTo>
                  <a:lnTo>
                    <a:pt x="40386" y="833501"/>
                  </a:lnTo>
                  <a:cubicBezTo>
                    <a:pt x="18034" y="833501"/>
                    <a:pt x="0" y="815340"/>
                    <a:pt x="0" y="793115"/>
                  </a:cubicBezTo>
                  <a:close/>
                </a:path>
              </a:pathLst>
            </a:custGeom>
            <a:solidFill>
              <a:srgbClr val="F3E3D8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099245" y="7664054"/>
            <a:ext cx="9231511" cy="408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Consolas"/>
                <a:ea typeface="Consolas"/>
                <a:cs typeface="Consolas"/>
                <a:sym typeface="Consolas"/>
              </a:rPr>
              <a:t>complete.txt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07554" y="8402836"/>
            <a:ext cx="9614892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07554" y="8846492"/>
            <a:ext cx="9614892" cy="37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56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Reflects task status accurately.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3F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4656" y="976759"/>
            <a:ext cx="9780686" cy="152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4625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Conclusion: Future Enhancements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4656" y="3280768"/>
            <a:ext cx="4713685" cy="97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2"/>
              </a:lnSpc>
            </a:pPr>
            <a:r>
              <a:rPr lang="en-US" sz="706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8845" y="4219279"/>
            <a:ext cx="2945160" cy="5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sz="331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Improvements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4656" y="4652368"/>
            <a:ext cx="4713685" cy="110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8"/>
              </a:lnSpc>
            </a:pPr>
            <a:r>
              <a:rPr lang="en-US" sz="281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GUI implementation for better UX.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91657" y="3280768"/>
            <a:ext cx="4713685" cy="97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2"/>
              </a:lnSpc>
            </a:pPr>
            <a:r>
              <a:rPr lang="en-US" sz="706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75846" y="4219279"/>
            <a:ext cx="2945160" cy="5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sz="3312">
                <a:solidFill>
                  <a:srgbClr val="201B18"/>
                </a:solidFill>
                <a:latin typeface="Arimo"/>
                <a:ea typeface="Arimo"/>
                <a:cs typeface="Arimo"/>
                <a:sym typeface="Arimo"/>
              </a:rPr>
              <a:t>Features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91657" y="4652368"/>
            <a:ext cx="4713685" cy="53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8"/>
              </a:lnSpc>
            </a:pPr>
            <a:r>
              <a:rPr lang="en-US" sz="2812">
                <a:solidFill>
                  <a:srgbClr val="201B18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Real time notification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51635" y="4274503"/>
            <a:ext cx="59808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bove the Beyond Script"/>
                <a:ea typeface="Above the Beyond Script"/>
                <a:cs typeface="Above the Beyond Script"/>
                <a:sym typeface="Above the Beyond Scrip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DAGo0DWmsx8</dc:identifier>
  <dcterms:modified xsi:type="dcterms:W3CDTF">2011-08-01T06:04:30Z</dcterms:modified>
  <cp:revision>1</cp:revision>
  <dc:title>Calendar management mid term defence</dc:title>
</cp:coreProperties>
</file>