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75" r:id="rId9"/>
    <p:sldId id="268" r:id="rId10"/>
    <p:sldId id="269" r:id="rId11"/>
    <p:sldId id="276" r:id="rId12"/>
    <p:sldId id="270" r:id="rId13"/>
    <p:sldId id="271" r:id="rId14"/>
    <p:sldId id="272" r:id="rId15"/>
    <p:sldId id="273" r:id="rId16"/>
    <p:sldId id="262" r:id="rId17"/>
    <p:sldId id="263" r:id="rId18"/>
    <p:sldId id="264" r:id="rId19"/>
    <p:sldId id="26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054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7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031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7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4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F8365-947A-4F18-8323-26833B2A3A5E}" type="datetimeFigureOut">
              <a:rPr lang="en-US" smtClean="0"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2CC248-EAB5-4E84-9D75-97FEB0B8D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2" y="0"/>
            <a:ext cx="10453447" cy="6906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267" y="-221627"/>
            <a:ext cx="7766936" cy="1646302"/>
          </a:xfrm>
        </p:spPr>
        <p:txBody>
          <a:bodyPr/>
          <a:lstStyle/>
          <a:p>
            <a:r>
              <a:rPr lang="en-US" dirty="0"/>
              <a:t>Presentation skills</a:t>
            </a:r>
          </a:p>
        </p:txBody>
      </p:sp>
    </p:spTree>
    <p:extLst>
      <p:ext uri="{BB962C8B-B14F-4D97-AF65-F5344CB8AC3E}">
        <p14:creationId xmlns:p14="http://schemas.microsoft.com/office/powerpoint/2010/main" val="114818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Moving to another 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Moving on, I’d like to take a look at ….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 I’d like to move on to 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 let’s turn to the issue of 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 next point is with regard to …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My final point is in relation to…</a:t>
            </a:r>
          </a:p>
        </p:txBody>
      </p:sp>
    </p:spTree>
    <p:extLst>
      <p:ext uri="{BB962C8B-B14F-4D97-AF65-F5344CB8AC3E}">
        <p14:creationId xmlns:p14="http://schemas.microsoft.com/office/powerpoint/2010/main" val="101669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refer to what you have said previously: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I have already said...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we saw in part one...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repeat what I've said already…</a:t>
            </a:r>
          </a:p>
        </p:txBody>
      </p:sp>
    </p:spTree>
    <p:extLst>
      <p:ext uri="{BB962C8B-B14F-4D97-AF65-F5344CB8AC3E}">
        <p14:creationId xmlns:p14="http://schemas.microsoft.com/office/powerpoint/2010/main" val="182535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Making recommendations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Now I will look at some of the measures that can be taken to alleviate the problems of …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order to solve these problems, the following action should be considered: 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Firstly, the government should …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Other possible solutions will be to ...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0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Making conclusions and summarizing your main points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050767" cy="3879603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To conclude my presentation,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 conclusion, ...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To summarize the main points of my presentation …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In view of the evidence I have presented I think it is fair to say that …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3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Finishing your presentation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We have come to the end of the presentation.  I wish to thank you for listening ...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That bring us to the end of our presentation.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 hope you found it interesting.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Asking  questions &amp; Answering questions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012131" cy="4085665"/>
          </a:xfrm>
        </p:spPr>
        <p:txBody>
          <a:bodyPr>
            <a:no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I’m ready to take any questions now.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If anyone has questions I’ll be happy to answer them. 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Thanks for your question ...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Good question. I think ...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That’s an interesting question! As I see it ...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Yes, that’s an interesting point ...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0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8001000" cy="6858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Slide Structure</a:t>
            </a:r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791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in point form ( No paragraphs)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wordiness: use key words and phrases only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distracting animation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overusing animation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complicated fonts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colours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backgrounds carefully</a:t>
            </a:r>
          </a:p>
          <a:p>
            <a:pPr eaLnBrk="1" hangingPunct="1">
              <a:lnSpc>
                <a:spcPct val="200000"/>
              </a:lnSpc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0010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Delivering your presentation 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034603" y="1066800"/>
            <a:ext cx="9144000" cy="5791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five key facets of the human body which deserve attention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5C92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5C92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5C92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appearance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5C92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you stand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fr-FR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00448" y="2209800"/>
            <a:ext cx="8229600" cy="43243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an effective and strong closing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Your audience is likely to remember your last words</a:t>
            </a: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a conclusion slide to: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Summarize the main points of your presentation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Suggest future avenues of research</a:t>
            </a:r>
          </a:p>
          <a:p>
            <a:pPr lvl="1" eaLnBrk="1" hangingPunct="1">
              <a:buFontTx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56952" y="3048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rgbClr val="0070C0"/>
                </a:solidFill>
                <a:cs typeface="Arial" panose="020B0604020202020204" pitchFamily="34" charset="0"/>
              </a:rPr>
              <a:t>Concluding  Your 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356" y="482957"/>
            <a:ext cx="5706415" cy="1126902"/>
          </a:xfrm>
        </p:spPr>
        <p:txBody>
          <a:bodyPr/>
          <a:lstStyle/>
          <a:p>
            <a:pPr eaLnBrk="1" hangingPunct="1"/>
            <a:r>
              <a:rPr lang="en-US" altLang="en-US" dirty="0"/>
              <a:t>Questions??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15970" y="1609859"/>
            <a:ext cx="8596668" cy="388077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your presentation with a simple question slide to: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Invite your audience to ask questions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a visual aid during question period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ending a presentation abruptly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5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a presentation?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953037" y="1447800"/>
            <a:ext cx="9333963" cy="5181600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 put it simply, a presentation is the process of presenting the content of a topic to an audience.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900" dirty="0">
              <a:ea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5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Presentation Phrasebook ©English for University. Com Freely </a:t>
            </a:r>
            <a:r>
              <a:rPr lang="en-US" i="1"/>
              <a:t>downloadable </a:t>
            </a:r>
            <a:r>
              <a:rPr lang="en-US" i="1" smtClean="0"/>
              <a:t>from </a:t>
            </a:r>
            <a:r>
              <a:rPr lang="en-US" i="1" dirty="0"/>
              <a:t>http://englishforuniversity.com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9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90800" y="381000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Structure of a presentation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791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The Beginning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interest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the topic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 of the presentation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brief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The Middle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80% of the time allocated to the presentation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signposts and summaries as you move from one point to the other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The Ending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main points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 the conclusion of the presentation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5C92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brief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fr-FR" alt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8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90800" y="381000"/>
            <a:ext cx="6705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Presentation signposting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791200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en-US" b="1"/>
              <a:t> </a:t>
            </a: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en-US">
              <a:solidFill>
                <a:schemeClr val="accent1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47730" y="837127"/>
            <a:ext cx="10320270" cy="6020873"/>
          </a:xfrm>
          <a:prstGeom prst="rect">
            <a:avLst/>
          </a:prstGeom>
        </p:spPr>
        <p:txBody>
          <a:bodyPr>
            <a:normAutofit/>
          </a:bodyPr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  <a:buClr>
                <a:srgbClr val="A04DA3"/>
              </a:buClr>
            </a:pPr>
            <a:r>
              <a:rPr lang="en-US" altLang="en-US" sz="1600" b="1" dirty="0">
                <a:cs typeface="Arial" panose="020B0604020202020204" pitchFamily="34" charset="0"/>
              </a:rPr>
              <a:t> </a:t>
            </a:r>
            <a:endParaRPr lang="en-US" altLang="en-US" sz="16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i="1" u="sng" dirty="0">
                <a:cs typeface="Arial" panose="020B0604020202020204" pitchFamily="34" charset="0"/>
              </a:rPr>
              <a:t>Greetings</a:t>
            </a:r>
            <a:endParaRPr lang="en-US" altLang="en-US" sz="2400" i="1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Good morning\ afternoon, ladies and gentlemen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Good afternoon everyone.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Good afternoon friends.</a:t>
            </a: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 </a:t>
            </a:r>
          </a:p>
          <a:p>
            <a:pPr eaLnBrk="1" hangingPunct="1"/>
            <a:r>
              <a:rPr lang="en-US" altLang="en-US" sz="2400" i="1" u="sng" dirty="0">
                <a:cs typeface="Arial" panose="020B0604020202020204" pitchFamily="34" charset="0"/>
              </a:rPr>
              <a:t>Subject</a:t>
            </a:r>
            <a:endParaRPr lang="en-US" altLang="en-US" sz="2400" i="1" dirty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The topic of our presentation is…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We would like to give you an overview of …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This presentation focuses on the issue of…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My objective today is to .....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 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cs typeface="Arial" panose="020B0604020202020204" pitchFamily="34" charset="0"/>
              </a:rPr>
              <a:t>. </a:t>
            </a:r>
            <a:endParaRPr lang="fr-FR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1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45206" y="112690"/>
            <a:ext cx="9144000" cy="6629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(useful phrases)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divided the presentation into (three) segments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presentation has ( three) parts/sections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first part ,I will…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in the second part…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Finally I will..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en-US" sz="2600" u="sng" dirty="0">
                <a:latin typeface="Arial" panose="020B0604020202020204" pitchFamily="34" charset="0"/>
                <a:cs typeface="Arial" panose="020B0604020202020204" pitchFamily="34" charset="0"/>
              </a:rPr>
              <a:t>Asking questions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our presentation there will be time for questions and discussions</a:t>
            </a:r>
            <a:endParaRPr lang="fr-FR" altLang="en-US" sz="2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Introducing your first main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First we’re going to look at …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will focus on …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I will take a minute or two to define what exactly we mean by ...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will mention three points here, ...</a:t>
            </a:r>
          </a:p>
        </p:txBody>
      </p:sp>
    </p:spTree>
    <p:extLst>
      <p:ext uri="{BB962C8B-B14F-4D97-AF65-F5344CB8AC3E}">
        <p14:creationId xmlns:p14="http://schemas.microsoft.com/office/powerpoint/2010/main" val="352422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Referring to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715917" cy="38538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Researchers have identified three key issues here, they are …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studies have shown that ...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study by … shows that ...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According to …</a:t>
            </a:r>
          </a:p>
        </p:txBody>
      </p:sp>
    </p:spTree>
    <p:extLst>
      <p:ext uri="{BB962C8B-B14F-4D97-AF65-F5344CB8AC3E}">
        <p14:creationId xmlns:p14="http://schemas.microsoft.com/office/powerpoint/2010/main" val="130369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Let's take the example of what happens when 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best example of ... is probably 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interesting example of ... is 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instance ...</a:t>
            </a:r>
          </a:p>
        </p:txBody>
      </p:sp>
    </p:spTree>
    <p:extLst>
      <p:ext uri="{BB962C8B-B14F-4D97-AF65-F5344CB8AC3E}">
        <p14:creationId xmlns:p14="http://schemas.microsoft.com/office/powerpoint/2010/main" val="280638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Referring to visual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you look at this table you can see that ...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 here shows that...</a:t>
            </a:r>
          </a:p>
        </p:txBody>
      </p:sp>
    </p:spTree>
    <p:extLst>
      <p:ext uri="{BB962C8B-B14F-4D97-AF65-F5344CB8AC3E}">
        <p14:creationId xmlns:p14="http://schemas.microsoft.com/office/powerpoint/2010/main" val="4273555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536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Georgia</vt:lpstr>
      <vt:lpstr>Trebuchet MS</vt:lpstr>
      <vt:lpstr>Wingdings</vt:lpstr>
      <vt:lpstr>Wingdings 3</vt:lpstr>
      <vt:lpstr>Facet</vt:lpstr>
      <vt:lpstr>Presentation skills</vt:lpstr>
      <vt:lpstr>What is a presentation?</vt:lpstr>
      <vt:lpstr>Structure of a presentation</vt:lpstr>
      <vt:lpstr>Presentation signposting</vt:lpstr>
      <vt:lpstr>PowerPoint Presentation</vt:lpstr>
      <vt:lpstr>Introducing your first main point</vt:lpstr>
      <vt:lpstr>Referring to research</vt:lpstr>
      <vt:lpstr>Using examples</vt:lpstr>
      <vt:lpstr>Referring to visual data</vt:lpstr>
      <vt:lpstr>Moving to another main point</vt:lpstr>
      <vt:lpstr>To refer to what you have said previously:  </vt:lpstr>
      <vt:lpstr>Making recommendations </vt:lpstr>
      <vt:lpstr>Making conclusions and summarizing your main points </vt:lpstr>
      <vt:lpstr>Finishing your presentation </vt:lpstr>
      <vt:lpstr>Asking  questions &amp; Answering questions </vt:lpstr>
      <vt:lpstr>Slide Structure</vt:lpstr>
      <vt:lpstr>Delivering your presentation </vt:lpstr>
      <vt:lpstr>PowerPoint Presentation</vt:lpstr>
      <vt:lpstr>Questions??</vt:lpstr>
      <vt:lpstr>References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skills</dc:title>
  <dc:creator>Hewlett-Packard Company</dc:creator>
  <cp:lastModifiedBy>HP</cp:lastModifiedBy>
  <cp:revision>22</cp:revision>
  <dcterms:created xsi:type="dcterms:W3CDTF">2015-01-16T08:10:59Z</dcterms:created>
  <dcterms:modified xsi:type="dcterms:W3CDTF">2020-07-24T07:39:06Z</dcterms:modified>
</cp:coreProperties>
</file>