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63" r:id="rId3"/>
    <p:sldId id="267" r:id="rId4"/>
    <p:sldId id="261" r:id="rId5"/>
    <p:sldId id="266" r:id="rId6"/>
    <p:sldId id="268" r:id="rId7"/>
    <p:sldId id="269" r:id="rId8"/>
    <p:sldId id="270" r:id="rId9"/>
    <p:sldId id="271" r:id="rId10"/>
    <p:sldId id="274" r:id="rId11"/>
    <p:sldId id="277" r:id="rId12"/>
    <p:sldId id="275" r:id="rId13"/>
    <p:sldId id="276" r:id="rId14"/>
    <p:sldId id="278" r:id="rId15"/>
    <p:sldId id="273" r:id="rId16"/>
    <p:sldId id="272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B168-05C0-4D4A-8116-748CB6980FFF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F5AC-47C9-45D4-A760-DC94951E3A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650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6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3976" y="612235"/>
            <a:ext cx="10516226" cy="2381119"/>
          </a:xfrm>
          <a:prstGeom prst="rect">
            <a:avLst/>
          </a:prstGeo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05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2694" y="455041"/>
            <a:ext cx="868513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1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CC7B60-1F84-4A91-884B-773CF1247D2D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7C082C-41B1-469A-847E-2606649CF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" TargetMode="External"/><Relationship Id="rId2" Type="http://schemas.openxmlformats.org/officeDocument/2006/relationships/hyperlink" Target="https://www.meetup.com/Romanian-PowerShell-User-Group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lUIUMuK6s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hod_(computer_science)" TargetMode="External"/><Relationship Id="rId5" Type="http://schemas.openxmlformats.org/officeDocument/2006/relationships/hyperlink" Target="https://en.wikipedia.org/wiki/Field_(computer_science)" TargetMode="External"/><Relationship Id="rId4" Type="http://schemas.openxmlformats.org/officeDocument/2006/relationships/hyperlink" Target="https://en.wikipedia.org/wiki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4635" y="4784638"/>
            <a:ext cx="10516334" cy="1006258"/>
          </a:xfrm>
        </p:spPr>
        <p:txBody>
          <a:bodyPr/>
          <a:lstStyle/>
          <a:p>
            <a:r>
              <a:rPr lang="en-US" dirty="0"/>
              <a:t>27/06/2017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5019" y="2268041"/>
            <a:ext cx="11045950" cy="2381119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PowerShell User Group meeting</a:t>
            </a:r>
          </a:p>
        </p:txBody>
      </p:sp>
    </p:spTree>
    <p:extLst>
      <p:ext uri="{BB962C8B-B14F-4D97-AF65-F5344CB8AC3E}">
        <p14:creationId xmlns:p14="http://schemas.microsoft.com/office/powerpoint/2010/main" val="25849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C55B-4DE4-4AE4-97D1-1AA5C745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board wires mess">
            <a:extLst>
              <a:ext uri="{FF2B5EF4-FFF2-40B4-BE49-F238E27FC236}">
                <a16:creationId xmlns:a16="http://schemas.microsoft.com/office/drawing/2014/main" id="{58A2A3A6-18D9-4F50-A263-FF893FB3A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04277-E44A-4FA3-8A9B-DDCA1851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12571"/>
            <a:ext cx="6096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C55B-4DE4-4AE4-97D1-1AA5C745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AutoShape 4" descr="Image result for board wires mess">
            <a:extLst>
              <a:ext uri="{FF2B5EF4-FFF2-40B4-BE49-F238E27FC236}">
                <a16:creationId xmlns:a16="http://schemas.microsoft.com/office/drawing/2014/main" id="{58A2A3A6-18D9-4F50-A263-FF893FB3A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35" y="2888671"/>
            <a:ext cx="4017818" cy="3013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47" y="3046110"/>
            <a:ext cx="2968336" cy="26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DC6A-6103-417A-A747-F1AFF0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186CA-A847-437C-A8D0-3B7090659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3" y="1425310"/>
            <a:ext cx="9734026" cy="53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7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071-37E7-45F6-9387-7AF3668C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67034-44EC-4A48-866D-B51430AB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1" y="2425706"/>
            <a:ext cx="11104551" cy="37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071-37E7-45F6-9387-7AF3668C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C0DF7-5FB6-4051-8E54-033B0027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09" y="1839286"/>
            <a:ext cx="5238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 in PowerShell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developer goes to PowerShell: “I need classes!”</a:t>
            </a:r>
          </a:p>
          <a:p>
            <a:r>
              <a:rPr lang="en-US" dirty="0"/>
              <a:t>Encapsulate an object (operations performed on the object) into a single entity</a:t>
            </a:r>
          </a:p>
          <a:p>
            <a:r>
              <a:rPr lang="en-US" dirty="0"/>
              <a:t>For creating better DSC resources</a:t>
            </a:r>
          </a:p>
          <a:p>
            <a:r>
              <a:rPr lang="en-US" dirty="0"/>
              <a:t>Use the whole benefits of OOP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80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= blueprint</a:t>
            </a:r>
            <a:endParaRPr lang="ro-RO" dirty="0"/>
          </a:p>
        </p:txBody>
      </p:sp>
      <p:pic>
        <p:nvPicPr>
          <p:cNvPr id="1026" name="Picture 2" descr="Image result for car blue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8" y="2428613"/>
            <a:ext cx="4276797" cy="39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4E2E3-B10B-4781-B255-0DA2DCD4CB1F}"/>
              </a:ext>
            </a:extLst>
          </p:cNvPr>
          <p:cNvSpPr txBox="1"/>
          <p:nvPr/>
        </p:nvSpPr>
        <p:spPr>
          <a:xfrm>
            <a:off x="6082018" y="2810312"/>
            <a:ext cx="2978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can be thought of as containers for methods, properties, </a:t>
            </a:r>
            <a:r>
              <a:rPr lang="en-US" dirty="0" smtClean="0"/>
              <a:t>enumerations, </a:t>
            </a:r>
            <a:r>
              <a:rPr lang="en-US" dirty="0"/>
              <a:t>and other things. A class becomes a template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148236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of a class = real object</a:t>
            </a:r>
            <a:endParaRPr lang="ro-RO" dirty="0"/>
          </a:p>
        </p:txBody>
      </p:sp>
      <p:pic>
        <p:nvPicPr>
          <p:cNvPr id="1026" name="Picture 2" descr="Image result for car bluepri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1" y="2428613"/>
            <a:ext cx="1583115" cy="14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4E2E3-B10B-4781-B255-0DA2DCD4CB1F}"/>
              </a:ext>
            </a:extLst>
          </p:cNvPr>
          <p:cNvSpPr txBox="1"/>
          <p:nvPr/>
        </p:nvSpPr>
        <p:spPr>
          <a:xfrm>
            <a:off x="2387745" y="2851875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New-Object –Type Car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97" y="3036541"/>
            <a:ext cx="6377718" cy="32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158314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94" y="759841"/>
            <a:ext cx="8685132" cy="437131"/>
          </a:xfrm>
        </p:spPr>
        <p:txBody>
          <a:bodyPr/>
          <a:lstStyle/>
          <a:p>
            <a:r>
              <a:rPr lang="en-US" dirty="0"/>
              <a:t>Introduction – 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01336" y="2488216"/>
            <a:ext cx="5257800" cy="1618875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People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217330" y="2488215"/>
            <a:ext cx="5257800" cy="1618875"/>
          </a:xfrm>
          <a:solidFill>
            <a:schemeClr val="accent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Passionate PowerShell and connected 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1336" y="4516703"/>
            <a:ext cx="5257800" cy="1618875"/>
          </a:xfrm>
          <a:solidFill>
            <a:schemeClr val="accent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want to talk to other people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6217330" y="4516702"/>
            <a:ext cx="5257800" cy="1618875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learn new things every day</a:t>
            </a:r>
          </a:p>
        </p:txBody>
      </p:sp>
    </p:spTree>
    <p:extLst>
      <p:ext uri="{BB962C8B-B14F-4D97-AF65-F5344CB8AC3E}">
        <p14:creationId xmlns:p14="http://schemas.microsoft.com/office/powerpoint/2010/main" val="6794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Logistics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668" y="2422268"/>
            <a:ext cx="6675543" cy="387967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Meet-ups will take place: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every last Tuesday of the month (~18:30)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at </a:t>
            </a:r>
            <a:r>
              <a:rPr lang="en-US" sz="2400" dirty="0" err="1">
                <a:solidFill>
                  <a:schemeClr val="tx1"/>
                </a:solidFill>
              </a:rPr>
              <a:t>Cegeka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Bvd</a:t>
            </a:r>
            <a:r>
              <a:rPr lang="en-US" sz="2400" dirty="0">
                <a:solidFill>
                  <a:schemeClr val="tx1"/>
                </a:solidFill>
              </a:rPr>
              <a:t>. Ion </a:t>
            </a:r>
            <a:r>
              <a:rPr lang="en-US" sz="2400" dirty="0" err="1">
                <a:solidFill>
                  <a:schemeClr val="tx1"/>
                </a:solidFill>
              </a:rPr>
              <a:t>Mihalache</a:t>
            </a:r>
            <a:r>
              <a:rPr lang="en-US" sz="2400" dirty="0">
                <a:solidFill>
                  <a:schemeClr val="tx1"/>
                </a:solidFill>
              </a:rPr>
              <a:t> 15-17)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Everything related to PowerShell</a:t>
            </a:r>
          </a:p>
          <a:p>
            <a:pPr marL="0" indent="-231780">
              <a:buNone/>
            </a:pPr>
            <a:r>
              <a:rPr lang="en-US" sz="2400" dirty="0">
                <a:solidFill>
                  <a:schemeClr val="tx1"/>
                </a:solidFill>
              </a:rPr>
              <a:t>We expect volunteers for presentations</a:t>
            </a:r>
          </a:p>
          <a:p>
            <a:pPr marL="0" indent="-231780">
              <a:buNone/>
            </a:pPr>
            <a:r>
              <a:rPr lang="en-US" sz="2400" dirty="0">
                <a:solidFill>
                  <a:schemeClr val="tx1"/>
                </a:solidFill>
              </a:rPr>
              <a:t>Please add feedback and suggestion by using Meetup comments </a:t>
            </a: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0" y="3411171"/>
            <a:ext cx="3773488" cy="16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381241" cy="34163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Romanian PowerShell User Group in Romania!!!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https://www.meetup.com/Romanian-PowerShell-User-Group/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https://powershell.org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@ROMANIAPUG</a:t>
            </a:r>
          </a:p>
        </p:txBody>
      </p:sp>
    </p:spTree>
    <p:extLst>
      <p:ext uri="{BB962C8B-B14F-4D97-AF65-F5344CB8AC3E}">
        <p14:creationId xmlns:p14="http://schemas.microsoft.com/office/powerpoint/2010/main" val="5046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4259"/>
            <a:ext cx="4801003" cy="407772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Monad manifesto</a:t>
            </a:r>
          </a:p>
          <a:p>
            <a:pPr lvl="0"/>
            <a:r>
              <a:rPr lang="en-US" dirty="0"/>
              <a:t>PowerShell cmdlets </a:t>
            </a:r>
          </a:p>
          <a:p>
            <a:pPr lvl="0"/>
            <a:r>
              <a:rPr lang="en-US" dirty="0"/>
              <a:t>PowerShell Gallery</a:t>
            </a:r>
          </a:p>
          <a:p>
            <a:pPr lvl="0"/>
            <a:r>
              <a:rPr lang="en-US" dirty="0"/>
              <a:t>DSC</a:t>
            </a:r>
          </a:p>
          <a:p>
            <a:pPr lvl="0"/>
            <a:r>
              <a:rPr lang="en-US" dirty="0"/>
              <a:t>JIT/JEA</a:t>
            </a:r>
          </a:p>
          <a:p>
            <a:pPr lvl="0"/>
            <a:r>
              <a:rPr lang="en-US" dirty="0"/>
              <a:t>Pester</a:t>
            </a:r>
          </a:p>
          <a:p>
            <a:pPr lvl="0"/>
            <a:r>
              <a:rPr lang="en-US" dirty="0"/>
              <a:t>Concept of Objects </a:t>
            </a:r>
          </a:p>
          <a:p>
            <a:pPr lvl="0"/>
            <a:r>
              <a:rPr lang="en-US" dirty="0"/>
              <a:t>PowerShell Language Fundamentals</a:t>
            </a:r>
          </a:p>
          <a:p>
            <a:pPr lvl="0"/>
            <a:r>
              <a:rPr lang="en-US" dirty="0"/>
              <a:t>String Manipulation</a:t>
            </a:r>
          </a:p>
          <a:p>
            <a:pPr lvl="0"/>
            <a:r>
              <a:rPr lang="en-US" dirty="0"/>
              <a:t>Scripts and Functions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3008" y="2364259"/>
            <a:ext cx="4801003" cy="407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Outputting Data / Viewing Data</a:t>
            </a:r>
          </a:p>
          <a:p>
            <a:r>
              <a:rPr lang="en-US" dirty="0"/>
              <a:t>Handling Dates and Times</a:t>
            </a:r>
          </a:p>
          <a:p>
            <a:r>
              <a:rPr lang="en-US" dirty="0"/>
              <a:t>.NET interoperability</a:t>
            </a:r>
          </a:p>
          <a:p>
            <a:r>
              <a:rPr lang="en-US" dirty="0"/>
              <a:t>Remote Script Execution</a:t>
            </a:r>
          </a:p>
          <a:p>
            <a:r>
              <a:rPr lang="en-US" dirty="0"/>
              <a:t>Toolmaking</a:t>
            </a:r>
          </a:p>
          <a:p>
            <a:r>
              <a:rPr lang="en-US" dirty="0"/>
              <a:t>Nano server and remote management -&gt; are you using </a:t>
            </a:r>
            <a:r>
              <a:rPr lang="en-US" dirty="0" err="1"/>
              <a:t>CredSSP</a:t>
            </a:r>
            <a:r>
              <a:rPr lang="en-US" dirty="0"/>
              <a:t>?</a:t>
            </a:r>
          </a:p>
          <a:p>
            <a:r>
              <a:rPr lang="en-US" dirty="0"/>
              <a:t>Managing the infrastructure stack</a:t>
            </a:r>
          </a:p>
          <a:p>
            <a:r>
              <a:rPr lang="en-US" dirty="0" err="1"/>
              <a:t>Cmdletise</a:t>
            </a:r>
            <a:r>
              <a:rPr lang="en-US" dirty="0"/>
              <a:t> the Registry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Everybody should watch “PowerShell Best Practices and Patterns” : </a:t>
            </a:r>
            <a:r>
              <a:rPr lang="en-US" sz="2000" u="sng" dirty="0">
                <a:hlinkClick r:id="rId2"/>
              </a:rPr>
              <a:t>https://www.youtube.com/watch?v=slUIUMuK6s0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66733" cy="341630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>
                <a:latin typeface="Arial Black" panose="020B0A04020102020204" pitchFamily="34" charset="0"/>
              </a:rPr>
              <a:t>Sorin Pa</a:t>
            </a:r>
            <a:r>
              <a:rPr lang="ro-RO" sz="2800" b="1" dirty="0">
                <a:latin typeface="Arial Black" panose="020B0A04020102020204" pitchFamily="34" charset="0"/>
              </a:rPr>
              <a:t>șa</a:t>
            </a:r>
            <a:endParaRPr lang="en-US" sz="2800" b="1" dirty="0">
              <a:latin typeface="Arial Black" panose="020B0A04020102020204" pitchFamily="34" charset="0"/>
            </a:endParaRPr>
          </a:p>
          <a:p>
            <a:pPr marL="457200" lvl="1" indent="0">
              <a:buNone/>
            </a:pPr>
            <a:r>
              <a:rPr lang="en-US" sz="2800" dirty="0"/>
              <a:t>“A glance at PowerShell 5 classes“</a:t>
            </a:r>
          </a:p>
        </p:txBody>
      </p:sp>
    </p:spTree>
    <p:extLst>
      <p:ext uri="{BB962C8B-B14F-4D97-AF65-F5344CB8AC3E}">
        <p14:creationId xmlns:p14="http://schemas.microsoft.com/office/powerpoint/2010/main" val="191307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  <a:p>
            <a:pPr marL="0" indent="0">
              <a:buNone/>
            </a:pPr>
            <a:r>
              <a:rPr lang="en-US" dirty="0"/>
              <a:t>	1. What is OOP</a:t>
            </a:r>
          </a:p>
          <a:p>
            <a:pPr marL="0" indent="0">
              <a:buNone/>
            </a:pPr>
            <a:r>
              <a:rPr lang="en-US" dirty="0"/>
              <a:t>	2. Introduction to </a:t>
            </a:r>
            <a:r>
              <a:rPr lang="en-US" dirty="0" smtClean="0"/>
              <a:t>classes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Working with classes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DSC authoring with classes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Q&amp;A (not for </a:t>
            </a:r>
            <a:r>
              <a:rPr lang="en-US" dirty="0" err="1" smtClean="0"/>
              <a:t>Devs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85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Oriented Programming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Object-oriented programming</a:t>
            </a:r>
            <a:r>
              <a:rPr lang="en-US" dirty="0"/>
              <a:t> (</a:t>
            </a:r>
            <a:r>
              <a:rPr lang="en-US" b="1" dirty="0"/>
              <a:t>OOP</a:t>
            </a:r>
            <a:r>
              <a:rPr lang="en-US" dirty="0"/>
              <a:t>) is a </a:t>
            </a:r>
            <a:r>
              <a:rPr lang="en-US" dirty="0">
                <a:hlinkClick r:id="rId2" tooltip="Programming paradigm"/>
              </a:rPr>
              <a:t>programming paradigm</a:t>
            </a:r>
            <a:r>
              <a:rPr lang="en-US" dirty="0"/>
              <a:t> based on the concept of "</a:t>
            </a:r>
            <a:r>
              <a:rPr lang="en-US" dirty="0">
                <a:hlinkClick r:id="rId3" tooltip="Object (computer science)"/>
              </a:rPr>
              <a:t>objects</a:t>
            </a:r>
            <a:r>
              <a:rPr lang="en-US" dirty="0"/>
              <a:t>", which may contain </a:t>
            </a:r>
            <a:r>
              <a:rPr lang="en-US" dirty="0">
                <a:hlinkClick r:id="rId4" tooltip="Data"/>
              </a:rPr>
              <a:t>data</a:t>
            </a:r>
            <a:r>
              <a:rPr lang="en-US" dirty="0"/>
              <a:t>, in the form of </a:t>
            </a:r>
            <a:r>
              <a:rPr lang="en-US" dirty="0">
                <a:hlinkClick r:id="rId5" tooltip="Field (computer science)"/>
              </a:rPr>
              <a:t>fields</a:t>
            </a:r>
            <a:r>
              <a:rPr lang="en-US" dirty="0"/>
              <a:t>, often known as </a:t>
            </a:r>
            <a:r>
              <a:rPr lang="en-US" i="1" dirty="0"/>
              <a:t>attributes;</a:t>
            </a:r>
            <a:r>
              <a:rPr lang="en-US" dirty="0"/>
              <a:t> and code, in the form of procedures, often known as </a:t>
            </a:r>
            <a:r>
              <a:rPr lang="en-US" i="1" dirty="0">
                <a:hlinkClick r:id="rId6" tooltip="Method (computer science)"/>
              </a:rPr>
              <a:t>methods</a:t>
            </a:r>
            <a:r>
              <a:rPr lang="en-US" i="1" dirty="0"/>
              <a:t>. (Wikipedia)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Benefits</a:t>
            </a:r>
          </a:p>
          <a:p>
            <a:pPr marL="0" indent="0">
              <a:buNone/>
            </a:pPr>
            <a:r>
              <a:rPr lang="en-US" dirty="0"/>
              <a:t>	Encapsulation</a:t>
            </a:r>
          </a:p>
          <a:p>
            <a:pPr marL="0" indent="0">
              <a:buNone/>
            </a:pPr>
            <a:r>
              <a:rPr lang="en-US" dirty="0"/>
              <a:t>	Inheritance</a:t>
            </a:r>
          </a:p>
          <a:p>
            <a:pPr marL="0" indent="0">
              <a:buNone/>
            </a:pPr>
            <a:r>
              <a:rPr lang="en-US" dirty="0"/>
              <a:t>	Polymorphism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399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15691</TotalTime>
  <Words>275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Gotham Book</vt:lpstr>
      <vt:lpstr>Gotham Medium</vt:lpstr>
      <vt:lpstr>Wingdings 3</vt:lpstr>
      <vt:lpstr>Ion Boardroom</vt:lpstr>
      <vt:lpstr>8th PowerShell User Group meeting</vt:lpstr>
      <vt:lpstr>Introduction – Who are we?</vt:lpstr>
      <vt:lpstr>Introduction - Logistics </vt:lpstr>
      <vt:lpstr>Where to find us</vt:lpstr>
      <vt:lpstr>Ideas</vt:lpstr>
      <vt:lpstr>TO DO</vt:lpstr>
      <vt:lpstr>Speaker</vt:lpstr>
      <vt:lpstr>PowerPoint Presentation</vt:lpstr>
      <vt:lpstr>What is OOP</vt:lpstr>
      <vt:lpstr>Encapsulation </vt:lpstr>
      <vt:lpstr>Encapsulation </vt:lpstr>
      <vt:lpstr>Inheritance </vt:lpstr>
      <vt:lpstr>Polymorphism</vt:lpstr>
      <vt:lpstr>Polymorphism</vt:lpstr>
      <vt:lpstr>Why classes in PowerShell</vt:lpstr>
      <vt:lpstr>Class = blueprint</vt:lpstr>
      <vt:lpstr>Instance of a class = real object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the fuss about Microsoft Azure?</dc:title>
  <dc:creator>Pasa Sorin</dc:creator>
  <cp:lastModifiedBy>Pasa Sorin</cp:lastModifiedBy>
  <cp:revision>76</cp:revision>
  <dcterms:created xsi:type="dcterms:W3CDTF">2016-10-05T20:32:00Z</dcterms:created>
  <dcterms:modified xsi:type="dcterms:W3CDTF">2017-06-27T08:07:09Z</dcterms:modified>
</cp:coreProperties>
</file>