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14"/>
    <p:restoredTop sz="96327"/>
  </p:normalViewPr>
  <p:slideViewPr>
    <p:cSldViewPr snapToGrid="0">
      <p:cViewPr varScale="1">
        <p:scale>
          <a:sx n="68" d="100"/>
          <a:sy n="68" d="100"/>
        </p:scale>
        <p:origin x="232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erique.sncf.com/startup/api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46BAF-70E1-7EBC-A190-B4820CF3D2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NoSql</a:t>
            </a:r>
            <a:r>
              <a:rPr lang="fr-FR" dirty="0"/>
              <a:t> et </a:t>
            </a:r>
            <a:r>
              <a:rPr lang="fr-FR" dirty="0" err="1"/>
              <a:t>BigData</a:t>
            </a:r>
            <a:br>
              <a:rPr lang="fr-FR" dirty="0"/>
            </a:br>
            <a:r>
              <a:rPr lang="fr-FR" dirty="0"/>
              <a:t>API SNCF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35D48F-E896-EB07-6E14-7FA6BF9F78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58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74A22B-DBA1-D2FF-DCE3-4DF0B3D87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0A5AA7-C78A-592B-7983-E91A95B2F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Analyse de données =&gt; objets perdus des voyageurs.</a:t>
            </a:r>
          </a:p>
          <a:p>
            <a:r>
              <a:rPr lang="fr-FR" dirty="0"/>
              <a:t>Quels sont les objets les plus perdus ?</a:t>
            </a:r>
          </a:p>
          <a:p>
            <a:r>
              <a:rPr lang="fr-FR" dirty="0"/>
              <a:t>Quels sont les 5 gares qui récoltent le plus d’objets ?</a:t>
            </a:r>
          </a:p>
          <a:p>
            <a:r>
              <a:rPr lang="fr-FR" dirty="0"/>
              <a:t>Le nombre d’objets restitués</a:t>
            </a:r>
          </a:p>
          <a:p>
            <a:r>
              <a:rPr lang="fr-FR" dirty="0"/>
              <a:t>Le nombre d’objets trouvés le matin et le soir</a:t>
            </a:r>
          </a:p>
        </p:txBody>
      </p:sp>
    </p:spTree>
    <p:extLst>
      <p:ext uri="{BB962C8B-B14F-4D97-AF65-F5344CB8AC3E}">
        <p14:creationId xmlns:p14="http://schemas.microsoft.com/office/powerpoint/2010/main" val="297385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7F2C8A-C235-C8F3-3614-F14A54D3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taches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A5C4F5-2F14-777D-8C6C-059362581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Allan : partie front end</a:t>
            </a:r>
          </a:p>
          <a:p>
            <a:r>
              <a:rPr lang="fr-FR" dirty="0"/>
              <a:t>Pascal et Thomas : partie back</a:t>
            </a:r>
          </a:p>
        </p:txBody>
      </p:sp>
    </p:spTree>
    <p:extLst>
      <p:ext uri="{BB962C8B-B14F-4D97-AF65-F5344CB8AC3E}">
        <p14:creationId xmlns:p14="http://schemas.microsoft.com/office/powerpoint/2010/main" val="36543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9C2B14-9528-200C-FAE4-6EDFC662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Connexion à l’API</a:t>
            </a:r>
            <a:br>
              <a:rPr lang="fr-FR" sz="3200" dirty="0"/>
            </a:br>
            <a:r>
              <a:rPr lang="fr-FR" sz="3200" dirty="0"/>
              <a:t>Insertion des données dans </a:t>
            </a:r>
            <a:r>
              <a:rPr lang="fr-FR" sz="3200" dirty="0" err="1"/>
              <a:t>MongoDb</a:t>
            </a:r>
            <a:endParaRPr lang="fr-FR" sz="3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6AAEE6-7F29-FA1E-53C0-186E54F3E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000000"/>
                </a:solidFill>
              </a:rPr>
              <a:t>Une demande a été faite sur le site de l’API de la sncf : (</a:t>
            </a:r>
            <a:r>
              <a:rPr lang="fr-FR">
                <a:solidFill>
                  <a:srgbClr val="000000"/>
                </a:solidFill>
                <a:hlinkClick r:id="rId2"/>
              </a:rPr>
              <a:t>https://numerique.sncf.com/startup/api/</a:t>
            </a:r>
            <a:r>
              <a:rPr lang="fr-FR">
                <a:solidFill>
                  <a:srgbClr val="000000"/>
                </a:solidFill>
              </a:rPr>
              <a:t>) pour pouvoir récupérer une clé d’authentification afin de faire des requêtes API depuis python.</a:t>
            </a:r>
          </a:p>
          <a:p>
            <a:endParaRPr lang="fr-FR">
              <a:solidFill>
                <a:srgbClr val="000000"/>
              </a:solidFill>
            </a:endParaRPr>
          </a:p>
          <a:p>
            <a:endParaRPr lang="fr-FR">
              <a:solidFill>
                <a:srgbClr val="000000"/>
              </a:solidFill>
            </a:endParaRP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E7B4B82-B6C4-02AA-D1C3-7F1495C46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1149660"/>
            <a:ext cx="5451627" cy="423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1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417E3-D908-A36E-DADE-867B7A379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790008" cy="1280890"/>
          </a:xfrm>
        </p:spPr>
        <p:txBody>
          <a:bodyPr>
            <a:normAutofit/>
          </a:bodyPr>
          <a:lstStyle/>
          <a:p>
            <a:r>
              <a:rPr lang="fr-FR" dirty="0"/>
              <a:t>Exemple de requêtes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7C62CB-58D2-94E7-9356-BA0EDE513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040467"/>
            <a:ext cx="4802188" cy="3870755"/>
          </a:xfrm>
        </p:spPr>
        <p:txBody>
          <a:bodyPr>
            <a:normAutofit/>
          </a:bodyPr>
          <a:lstStyle/>
          <a:p>
            <a:r>
              <a:rPr lang="en-US" dirty="0"/>
              <a:t>La première </a:t>
            </a:r>
            <a:r>
              <a:rPr lang="en-US" dirty="0" err="1"/>
              <a:t>requête</a:t>
            </a:r>
            <a:r>
              <a:rPr lang="en-US" dirty="0"/>
              <a:t> </a:t>
            </a:r>
            <a:r>
              <a:rPr lang="en-US" dirty="0" err="1"/>
              <a:t>retourne</a:t>
            </a:r>
            <a:r>
              <a:rPr lang="en-US" dirty="0"/>
              <a:t> le </a:t>
            </a:r>
            <a:r>
              <a:rPr lang="en-US" dirty="0" err="1"/>
              <a:t>objets</a:t>
            </a:r>
            <a:r>
              <a:rPr lang="en-US" dirty="0"/>
              <a:t> les plus perdus et la </a:t>
            </a:r>
            <a:r>
              <a:rPr lang="en-US" dirty="0" err="1"/>
              <a:t>seconde</a:t>
            </a:r>
            <a:r>
              <a:rPr lang="en-US" dirty="0"/>
              <a:t> le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d’objets</a:t>
            </a:r>
            <a:r>
              <a:rPr lang="en-US" dirty="0"/>
              <a:t> perdus </a:t>
            </a:r>
            <a:r>
              <a:rPr lang="en-US" dirty="0" err="1"/>
              <a:t>selon</a:t>
            </a:r>
            <a:r>
              <a:rPr lang="en-US" dirty="0"/>
              <a:t> les </a:t>
            </a:r>
            <a:r>
              <a:rPr lang="en-US" dirty="0" err="1"/>
              <a:t>gares</a:t>
            </a:r>
            <a:r>
              <a:rPr lang="en-US" dirty="0"/>
              <a:t>.</a:t>
            </a:r>
          </a:p>
        </p:txBody>
      </p:sp>
      <p:pic>
        <p:nvPicPr>
          <p:cNvPr id="4" name="Espace réservé du contenu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3A98B08-2A78-0573-8D92-5C223DA22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95" b="-1"/>
          <a:stretch/>
        </p:blipFill>
        <p:spPr>
          <a:xfrm>
            <a:off x="7736146" y="711199"/>
            <a:ext cx="3768466" cy="541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2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4A7230-DF73-74A8-07FE-979358CE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fr-FR" dirty="0"/>
              <a:t>Résultats des requêtes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A6D57A-D22D-AD68-12E3-06DF7597B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Espace réservé du contenu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59F99C9-BA4D-9685-ED9A-2628CFA4B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137" y="2128852"/>
            <a:ext cx="5451627" cy="3420895"/>
          </a:xfrm>
          <a:prstGeom prst="rect">
            <a:avLst/>
          </a:prstGeom>
        </p:spPr>
      </p:pic>
      <p:sp>
        <p:nvSpPr>
          <p:cNvPr id="15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135D88-A447-FF89-AEDF-2435FFD98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fr-FR" dirty="0"/>
              <a:t>Analyse de données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03DF77-DC35-00E5-D78F-52CDFEA01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Grâce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l’analyse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des </a:t>
            </a:r>
            <a:r>
              <a:rPr lang="en-US" dirty="0" err="1"/>
              <a:t>objets</a:t>
            </a:r>
            <a:r>
              <a:rPr lang="en-US" dirty="0"/>
              <a:t> perdus, on remarque que les voyageurs </a:t>
            </a:r>
            <a:r>
              <a:rPr lang="en-US" dirty="0" err="1"/>
              <a:t>perdent</a:t>
            </a:r>
            <a:r>
              <a:rPr lang="en-US" dirty="0"/>
              <a:t> plus </a:t>
            </a:r>
            <a:r>
              <a:rPr lang="en-US" dirty="0" err="1"/>
              <a:t>leur</a:t>
            </a:r>
            <a:r>
              <a:rPr lang="en-US" dirty="0"/>
              <a:t> </a:t>
            </a:r>
            <a:r>
              <a:rPr lang="en-US" dirty="0" err="1"/>
              <a:t>bagagerie</a:t>
            </a:r>
            <a:r>
              <a:rPr lang="en-US" dirty="0"/>
              <a:t> que tout </a:t>
            </a:r>
            <a:r>
              <a:rPr lang="en-US" dirty="0" err="1"/>
              <a:t>autre</a:t>
            </a:r>
            <a:r>
              <a:rPr lang="en-US" dirty="0"/>
              <a:t> </a:t>
            </a:r>
            <a:r>
              <a:rPr lang="en-US" dirty="0" err="1"/>
              <a:t>objets</a:t>
            </a:r>
            <a:r>
              <a:rPr lang="en-US"/>
              <a:t>.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AC479F4-70B2-7B7E-E02A-0877DBDBC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910519"/>
            <a:ext cx="6953577" cy="2711894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0547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Brin</Template>
  <TotalTime>30</TotalTime>
  <Words>166</Words>
  <Application>Microsoft Macintosh PowerPoint</Application>
  <PresentationFormat>Grand écran</PresentationFormat>
  <Paragraphs>17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Brin</vt:lpstr>
      <vt:lpstr>Projet NoSql et BigData API SNCF</vt:lpstr>
      <vt:lpstr>Problématique</vt:lpstr>
      <vt:lpstr>Répartition des taches</vt:lpstr>
      <vt:lpstr>Connexion à l’API Insertion des données dans MongoDb</vt:lpstr>
      <vt:lpstr>Exemple de requêtes</vt:lpstr>
      <vt:lpstr>Résultats des requêtes</vt:lpstr>
      <vt:lpstr>Analyse de données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NoSql et BigData API SNCF</dc:title>
  <dc:creator>Thomas COOPER</dc:creator>
  <cp:lastModifiedBy>Thomas COOPER</cp:lastModifiedBy>
  <cp:revision>2</cp:revision>
  <dcterms:created xsi:type="dcterms:W3CDTF">2023-02-17T10:20:15Z</dcterms:created>
  <dcterms:modified xsi:type="dcterms:W3CDTF">2023-02-17T10:50:29Z</dcterms:modified>
</cp:coreProperties>
</file>