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44F40-AAF1-4A7E-A1BD-4992A4EFF391}" v="18" dt="2023-12-22T10:59:07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Aubry" userId="c1369da6ae050cfd" providerId="LiveId" clId="{89744F40-AAF1-4A7E-A1BD-4992A4EFF391}"/>
    <pc:docChg chg="undo custSel modSld">
      <pc:chgData name="Pascal Aubry" userId="c1369da6ae050cfd" providerId="LiveId" clId="{89744F40-AAF1-4A7E-A1BD-4992A4EFF391}" dt="2023-12-22T10:59:07.481" v="38" actId="1076"/>
      <pc:docMkLst>
        <pc:docMk/>
      </pc:docMkLst>
      <pc:sldChg chg="addSp delSp modSp mod">
        <pc:chgData name="Pascal Aubry" userId="c1369da6ae050cfd" providerId="LiveId" clId="{89744F40-AAF1-4A7E-A1BD-4992A4EFF391}" dt="2023-12-22T10:59:07.481" v="38" actId="1076"/>
        <pc:sldMkLst>
          <pc:docMk/>
          <pc:sldMk cId="1307188144" sldId="256"/>
        </pc:sldMkLst>
        <pc:spChg chg="mod">
          <ac:chgData name="Pascal Aubry" userId="c1369da6ae050cfd" providerId="LiveId" clId="{89744F40-AAF1-4A7E-A1BD-4992A4EFF391}" dt="2023-12-22T10:58:45.208" v="35" actId="20577"/>
          <ac:spMkLst>
            <pc:docMk/>
            <pc:sldMk cId="1307188144" sldId="256"/>
            <ac:spMk id="5" creationId="{A41E9B2E-8469-A1DD-60A4-89DE092B70BB}"/>
          </ac:spMkLst>
        </pc:spChg>
        <pc:spChg chg="mod">
          <ac:chgData name="Pascal Aubry" userId="c1369da6ae050cfd" providerId="LiveId" clId="{89744F40-AAF1-4A7E-A1BD-4992A4EFF391}" dt="2023-12-22T10:59:07.481" v="38" actId="1076"/>
          <ac:spMkLst>
            <pc:docMk/>
            <pc:sldMk cId="1307188144" sldId="256"/>
            <ac:spMk id="17" creationId="{73328943-AF73-B2BC-2D1C-06337FF00C74}"/>
          </ac:spMkLst>
        </pc:spChg>
        <pc:spChg chg="mod">
          <ac:chgData name="Pascal Aubry" userId="c1369da6ae050cfd" providerId="LiveId" clId="{89744F40-AAF1-4A7E-A1BD-4992A4EFF391}" dt="2023-12-22T10:59:07.481" v="38" actId="1076"/>
          <ac:spMkLst>
            <pc:docMk/>
            <pc:sldMk cId="1307188144" sldId="256"/>
            <ac:spMk id="23" creationId="{CB16E028-BBFE-BDC6-4B74-EA792A031B79}"/>
          </ac:spMkLst>
        </pc:spChg>
        <pc:spChg chg="mod">
          <ac:chgData name="Pascal Aubry" userId="c1369da6ae050cfd" providerId="LiveId" clId="{89744F40-AAF1-4A7E-A1BD-4992A4EFF391}" dt="2023-12-22T10:58:02.955" v="17" actId="164"/>
          <ac:spMkLst>
            <pc:docMk/>
            <pc:sldMk cId="1307188144" sldId="256"/>
            <ac:spMk id="27" creationId="{F68671C8-9262-8E64-C394-00187F2E652C}"/>
          </ac:spMkLst>
        </pc:spChg>
        <pc:grpChg chg="add mod">
          <ac:chgData name="Pascal Aubry" userId="c1369da6ae050cfd" providerId="LiveId" clId="{89744F40-AAF1-4A7E-A1BD-4992A4EFF391}" dt="2023-12-22T10:59:07.481" v="38" actId="1076"/>
          <ac:grpSpMkLst>
            <pc:docMk/>
            <pc:sldMk cId="1307188144" sldId="256"/>
            <ac:grpSpMk id="8" creationId="{A8086E1E-619E-B1C3-8506-E06617087CF5}"/>
          </ac:grpSpMkLst>
        </pc:grpChg>
        <pc:grpChg chg="del mod">
          <ac:chgData name="Pascal Aubry" userId="c1369da6ae050cfd" providerId="LiveId" clId="{89744F40-AAF1-4A7E-A1BD-4992A4EFF391}" dt="2023-12-22T10:57:20.873" v="8" actId="478"/>
          <ac:grpSpMkLst>
            <pc:docMk/>
            <pc:sldMk cId="1307188144" sldId="256"/>
            <ac:grpSpMk id="11" creationId="{E5485C70-50E2-84C9-BECB-5372ED3C935F}"/>
          </ac:grpSpMkLst>
        </pc:grpChg>
        <pc:grpChg chg="add mod">
          <ac:chgData name="Pascal Aubry" userId="c1369da6ae050cfd" providerId="LiveId" clId="{89744F40-AAF1-4A7E-A1BD-4992A4EFF391}" dt="2023-12-22T10:58:57.191" v="37" actId="1076"/>
          <ac:grpSpMkLst>
            <pc:docMk/>
            <pc:sldMk cId="1307188144" sldId="256"/>
            <ac:grpSpMk id="21" creationId="{DEB1F40B-C462-561A-7554-2348A6F54BB1}"/>
          </ac:grpSpMkLst>
        </pc:grpChg>
        <pc:grpChg chg="add mod">
          <ac:chgData name="Pascal Aubry" userId="c1369da6ae050cfd" providerId="LiveId" clId="{89744F40-AAF1-4A7E-A1BD-4992A4EFF391}" dt="2023-12-22T10:58:53.232" v="36" actId="1076"/>
          <ac:grpSpMkLst>
            <pc:docMk/>
            <pc:sldMk cId="1307188144" sldId="256"/>
            <ac:grpSpMk id="22" creationId="{5FE5E6E5-4903-8169-B73A-A53E14BD73DA}"/>
          </ac:grpSpMkLst>
        </pc:grpChg>
        <pc:picChg chg="add del">
          <ac:chgData name="Pascal Aubry" userId="c1369da6ae050cfd" providerId="LiveId" clId="{89744F40-AAF1-4A7E-A1BD-4992A4EFF391}" dt="2023-12-22T10:56:30.484" v="1" actId="478"/>
          <ac:picMkLst>
            <pc:docMk/>
            <pc:sldMk cId="1307188144" sldId="256"/>
            <ac:picMk id="2" creationId="{68019B97-30FA-5B2B-DD12-2DFEE580BFE2}"/>
          </ac:picMkLst>
        </pc:picChg>
        <pc:picChg chg="add mod">
          <ac:chgData name="Pascal Aubry" userId="c1369da6ae050cfd" providerId="LiveId" clId="{89744F40-AAF1-4A7E-A1BD-4992A4EFF391}" dt="2023-12-22T10:59:07.481" v="38" actId="1076"/>
          <ac:picMkLst>
            <pc:docMk/>
            <pc:sldMk cId="1307188144" sldId="256"/>
            <ac:picMk id="3" creationId="{CF75D094-DFFC-28E3-5529-CBC5B4C4B7E2}"/>
          </ac:picMkLst>
        </pc:picChg>
        <pc:picChg chg="mod">
          <ac:chgData name="Pascal Aubry" userId="c1369da6ae050cfd" providerId="LiveId" clId="{89744F40-AAF1-4A7E-A1BD-4992A4EFF391}" dt="2023-12-22T10:58:40.250" v="34" actId="1076"/>
          <ac:picMkLst>
            <pc:docMk/>
            <pc:sldMk cId="1307188144" sldId="256"/>
            <ac:picMk id="49" creationId="{26AB684C-7C34-BAFA-AC3F-EE0AEE6F2685}"/>
          </ac:picMkLst>
        </pc:picChg>
        <pc:picChg chg="mod">
          <ac:chgData name="Pascal Aubry" userId="c1369da6ae050cfd" providerId="LiveId" clId="{89744F40-AAF1-4A7E-A1BD-4992A4EFF391}" dt="2023-12-22T10:58:02.955" v="17" actId="164"/>
          <ac:picMkLst>
            <pc:docMk/>
            <pc:sldMk cId="1307188144" sldId="256"/>
            <ac:picMk id="51" creationId="{802663F8-F085-8623-62FD-5B9581AD157D}"/>
          </ac:picMkLst>
        </pc:picChg>
        <pc:picChg chg="mod">
          <ac:chgData name="Pascal Aubry" userId="c1369da6ae050cfd" providerId="LiveId" clId="{89744F40-AAF1-4A7E-A1BD-4992A4EFF391}" dt="2023-12-22T10:59:07.481" v="38" actId="1076"/>
          <ac:picMkLst>
            <pc:docMk/>
            <pc:sldMk cId="1307188144" sldId="256"/>
            <ac:picMk id="1026" creationId="{8A9B42D9-3C2D-FDB0-602E-FADB39ADD445}"/>
          </ac:picMkLst>
        </pc:picChg>
        <pc:picChg chg="mod">
          <ac:chgData name="Pascal Aubry" userId="c1369da6ae050cfd" providerId="LiveId" clId="{89744F40-AAF1-4A7E-A1BD-4992A4EFF391}" dt="2023-12-22T10:59:07.481" v="38" actId="1076"/>
          <ac:picMkLst>
            <pc:docMk/>
            <pc:sldMk cId="1307188144" sldId="256"/>
            <ac:picMk id="1028" creationId="{524EF999-419C-B109-5130-CCE1AC28AE96}"/>
          </ac:picMkLst>
        </pc:picChg>
        <pc:picChg chg="del">
          <ac:chgData name="Pascal Aubry" userId="c1369da6ae050cfd" providerId="LiveId" clId="{89744F40-AAF1-4A7E-A1BD-4992A4EFF391}" dt="2023-12-22T10:57:20.873" v="8" actId="478"/>
          <ac:picMkLst>
            <pc:docMk/>
            <pc:sldMk cId="1307188144" sldId="256"/>
            <ac:picMk id="1030" creationId="{BFE116A2-7EDE-0A8F-8565-142BCC003B7C}"/>
          </ac:picMkLst>
        </pc:picChg>
        <pc:picChg chg="mod">
          <ac:chgData name="Pascal Aubry" userId="c1369da6ae050cfd" providerId="LiveId" clId="{89744F40-AAF1-4A7E-A1BD-4992A4EFF391}" dt="2023-12-22T10:59:07.481" v="38" actId="1076"/>
          <ac:picMkLst>
            <pc:docMk/>
            <pc:sldMk cId="1307188144" sldId="256"/>
            <ac:picMk id="1038" creationId="{3DB00DB5-AD7D-6BCD-6EFB-23D4F19C2796}"/>
          </ac:picMkLst>
        </pc:picChg>
        <pc:cxnChg chg="mod">
          <ac:chgData name="Pascal Aubry" userId="c1369da6ae050cfd" providerId="LiveId" clId="{89744F40-AAF1-4A7E-A1BD-4992A4EFF391}" dt="2023-12-22T10:59:07.481" v="38" actId="1076"/>
          <ac:cxnSpMkLst>
            <pc:docMk/>
            <pc:sldMk cId="1307188144" sldId="256"/>
            <ac:cxnSpMk id="6" creationId="{9CD036A3-316E-49BB-9317-1043F38C0304}"/>
          </ac:cxnSpMkLst>
        </pc:cxnChg>
        <pc:cxnChg chg="mod">
          <ac:chgData name="Pascal Aubry" userId="c1369da6ae050cfd" providerId="LiveId" clId="{89744F40-AAF1-4A7E-A1BD-4992A4EFF391}" dt="2023-12-22T10:59:07.481" v="38" actId="1076"/>
          <ac:cxnSpMkLst>
            <pc:docMk/>
            <pc:sldMk cId="1307188144" sldId="256"/>
            <ac:cxnSpMk id="7" creationId="{DF5538C4-0B95-70D1-2BF3-BE331EDBBBE5}"/>
          </ac:cxnSpMkLst>
        </pc:cxnChg>
        <pc:cxnChg chg="mod">
          <ac:chgData name="Pascal Aubry" userId="c1369da6ae050cfd" providerId="LiveId" clId="{89744F40-AAF1-4A7E-A1BD-4992A4EFF391}" dt="2023-12-22T10:59:07.481" v="38" actId="1076"/>
          <ac:cxnSpMkLst>
            <pc:docMk/>
            <pc:sldMk cId="1307188144" sldId="256"/>
            <ac:cxnSpMk id="9" creationId="{3AE7B566-BC3B-B9E5-93CF-0E1194C6BAEA}"/>
          </ac:cxnSpMkLst>
        </pc:cxnChg>
        <pc:cxnChg chg="mod">
          <ac:chgData name="Pascal Aubry" userId="c1369da6ae050cfd" providerId="LiveId" clId="{89744F40-AAF1-4A7E-A1BD-4992A4EFF391}" dt="2023-12-22T10:59:07.481" v="38" actId="1076"/>
          <ac:cxnSpMkLst>
            <pc:docMk/>
            <pc:sldMk cId="1307188144" sldId="256"/>
            <ac:cxnSpMk id="20" creationId="{03B4C5AB-9F43-BA9E-D3BE-00823CC3ADA7}"/>
          </ac:cxnSpMkLst>
        </pc:cxnChg>
        <pc:cxnChg chg="mod">
          <ac:chgData name="Pascal Aubry" userId="c1369da6ae050cfd" providerId="LiveId" clId="{89744F40-AAF1-4A7E-A1BD-4992A4EFF391}" dt="2023-12-22T10:59:07.481" v="38" actId="1076"/>
          <ac:cxnSpMkLst>
            <pc:docMk/>
            <pc:sldMk cId="1307188144" sldId="256"/>
            <ac:cxnSpMk id="24" creationId="{D723A556-C478-8063-B5C0-34F63F0C57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8A0F0-A2B5-C7D7-C3C1-FD9EC25A5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EE4B2A-AF79-4D9D-D701-1F9DA80F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420B6-7659-5DA3-24AD-ACD1CE59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9A076A-AB1A-64AC-E0C0-48746D70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4D9F9-5C1F-9A77-3F37-E891F04B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2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E12F4-5379-CE29-621C-CA558444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AEDE99-D734-070A-EC86-2D7AC011A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43C487-91F1-EA91-2E15-062A3AE8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E65BA-7B95-B3B6-411A-9481885A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627A7D-2C06-AAD3-3623-05DE72A2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83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6B4DE8-72F8-C42E-A4A5-0B16FD71D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8E51B89-57C9-855C-77BD-0385BCB8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F16AC-171A-9D85-813B-EFC37A5E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E500D4-9398-C3DB-131F-CB1562BE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2295F0-C9C5-EEF8-275F-94E72CF5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0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17082-0FBA-1B5C-162D-3E40EF60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CACDB-83CB-5027-AB58-17F7572EA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479D8C-2832-E4D2-BC7C-80ECBE14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104DD-9AEF-1B7A-8D69-8939DD42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C0CAA-0386-E35D-81A1-622C0B2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35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4047F-C2DB-9316-DF90-FBBB4543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442A6-73C4-4899-B0CE-9F8AB630C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379710-0BAC-3CCA-5FF6-9B9129CD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AB93B0-7032-C2A4-E1FE-2E4C9842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F3A1E3-5256-4B95-3DE1-3DF193070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34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A51C4-1ED1-1115-C6FE-3C3EE3F7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07C6F-9D21-B75D-ECB9-89A8B979D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5884E4F-65A8-6027-FED4-7C0FAF414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02128-B606-ADDF-8EF9-673CCA0C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082032-ACD5-9F80-3FEE-9BFEE2C4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B2FAD9-CB5E-4461-F059-D8051D04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17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018F0-0B42-F6B6-1FFD-DF682770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70582E-C22A-65C0-E30B-4C90660A9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3D0FBB-C19E-1779-EC35-569F52F5E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3EF087F-912D-F86F-6056-97FBA8A80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6DC060-873B-1974-1032-32DF029DD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7ED0F5-5AA7-540D-8771-5AE96602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AC1194-9CDD-9266-EC11-4A094D84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1E7A44E-5ED6-7B9A-9ECF-21FF5488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33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F0F5E-7A35-FA1C-35CC-829333DE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8A8E3A-94C1-EB8E-DA5A-24D1BE42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3DBE50-B06A-EA47-8F0E-BE35FE7F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D8FC21-3A40-65C4-DD6F-A38DA6FB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45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BA5D04-CA70-8BA5-94C4-3A97A023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6EBF41-C6EC-5355-0C60-ED42A745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E7F0BB-44CB-5956-5D33-68C6C2EF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88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38191-1BA5-8941-BFA6-94D89BD5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02A17-0109-6130-5433-D99C954A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9F3B8-A71B-3BFD-DC2B-9040D6DDF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3C7CC5-7A96-73D1-331E-EDA06FF7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EEF974-62EE-C5F6-7898-78ED443F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0F247-80F4-8C97-E84D-BEB1C5F7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19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A3A5D-79DE-B8A7-63E1-30B50F1C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FD2270-37CE-38E7-87FE-0F38D791E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F59C2B-B59F-1ECF-B925-592FE16B6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A3F3F4-FD68-3274-4EB3-2B4FA965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37B95A-5E3F-9114-1B7F-2063E4C2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58CB5C-BB02-4307-F5C5-F4F6DDB7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2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1F0646-7BF0-0C9F-BCB3-7D69BC43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D2D564-DD3B-CB07-D4D7-60F7D0AF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EF419-D56D-747F-96E2-51F582B89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4DD9E-3F00-452D-9903-6C80F8BAFC7F}" type="datetimeFigureOut">
              <a:rPr lang="fr-FR" smtClean="0"/>
              <a:t>22/12/2023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E4238-FE69-F5AE-1E7D-60A8B373F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053C1-A6DB-E77F-794D-46B7EDFA6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6EEE-1961-4E8F-B2E7-6B393CBC3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8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Vecteur Stock Multiple File Document Icon Logo Design Element | Adobe Stock">
            <a:extLst>
              <a:ext uri="{FF2B5EF4-FFF2-40B4-BE49-F238E27FC236}">
                <a16:creationId xmlns:a16="http://schemas.microsoft.com/office/drawing/2014/main" id="{AF7A981A-2D62-1F5B-7341-9A05EFC5C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8" t="24862" r="32597" b="24862"/>
          <a:stretch/>
        </p:blipFill>
        <p:spPr bwMode="auto">
          <a:xfrm>
            <a:off x="1959138" y="1052644"/>
            <a:ext cx="1538733" cy="179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Vecteur Stock Multiple File Document Icon Logo Design Element | Adobe Stock">
            <a:extLst>
              <a:ext uri="{FF2B5EF4-FFF2-40B4-BE49-F238E27FC236}">
                <a16:creationId xmlns:a16="http://schemas.microsoft.com/office/drawing/2014/main" id="{B222B45D-B487-D026-97DC-3D2168EED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60" t="29940" r="32597" b="30391"/>
          <a:stretch/>
        </p:blipFill>
        <p:spPr bwMode="auto">
          <a:xfrm>
            <a:off x="292607" y="1052644"/>
            <a:ext cx="1190177" cy="146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cadémie de Rennes — Wikipédia">
            <a:extLst>
              <a:ext uri="{FF2B5EF4-FFF2-40B4-BE49-F238E27FC236}">
                <a16:creationId xmlns:a16="http://schemas.microsoft.com/office/drawing/2014/main" id="{3B30AA89-FCD4-0345-BD2E-C6526BB7F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2" t="11355" r="12026" b="9676"/>
          <a:stretch/>
        </p:blipFill>
        <p:spPr bwMode="auto">
          <a:xfrm>
            <a:off x="393918" y="0"/>
            <a:ext cx="987553" cy="97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é fédérale de Toulouse-Midi-Pyrénées — Wikipédia">
            <a:extLst>
              <a:ext uri="{FF2B5EF4-FFF2-40B4-BE49-F238E27FC236}">
                <a16:creationId xmlns:a16="http://schemas.microsoft.com/office/drawing/2014/main" id="{598A7273-02FD-85B0-6228-A4A3EA60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6" y="83838"/>
            <a:ext cx="1723935" cy="89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puter user - Free social icons">
            <a:extLst>
              <a:ext uri="{FF2B5EF4-FFF2-40B4-BE49-F238E27FC236}">
                <a16:creationId xmlns:a16="http://schemas.microsoft.com/office/drawing/2014/main" id="{3DB00DB5-AD7D-6BCD-6EFB-23D4F19C2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9" b="11774"/>
          <a:stretch/>
        </p:blipFill>
        <p:spPr bwMode="auto">
          <a:xfrm>
            <a:off x="5908957" y="2692384"/>
            <a:ext cx="2215896" cy="170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9CD036A3-316E-49BB-9317-1043F38C0304}"/>
              </a:ext>
            </a:extLst>
          </p:cNvPr>
          <p:cNvCxnSpPr>
            <a:cxnSpLocks/>
            <a:stCxn id="4" idx="2"/>
            <a:endCxn id="1038" idx="1"/>
          </p:cNvCxnSpPr>
          <p:nvPr/>
        </p:nvCxnSpPr>
        <p:spPr>
          <a:xfrm rot="16200000" flipH="1">
            <a:off x="2881756" y="520147"/>
            <a:ext cx="1033140" cy="502126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3AE7B566-BC3B-B9E5-93CF-0E1194C6BAEA}"/>
              </a:ext>
            </a:extLst>
          </p:cNvPr>
          <p:cNvCxnSpPr>
            <a:cxnSpLocks/>
            <a:stCxn id="1036" idx="2"/>
            <a:endCxn id="1038" idx="1"/>
          </p:cNvCxnSpPr>
          <p:nvPr/>
        </p:nvCxnSpPr>
        <p:spPr>
          <a:xfrm rot="16200000" flipH="1">
            <a:off x="3968973" y="1607364"/>
            <a:ext cx="699516" cy="3180452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EFB2D2F-96EF-7D29-AD2D-DAB1691BDC65}"/>
              </a:ext>
            </a:extLst>
          </p:cNvPr>
          <p:cNvSpPr txBox="1"/>
          <p:nvPr/>
        </p:nvSpPr>
        <p:spPr>
          <a:xfrm>
            <a:off x="887694" y="3073270"/>
            <a:ext cx="187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téléchargement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3328943-AF73-B2BC-2D1C-06337FF00C74}"/>
              </a:ext>
            </a:extLst>
          </p:cNvPr>
          <p:cNvSpPr txBox="1"/>
          <p:nvPr/>
        </p:nvSpPr>
        <p:spPr>
          <a:xfrm>
            <a:off x="5507736" y="979873"/>
            <a:ext cx="174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stockage sur le poste de travail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050D467-DC1C-F440-84DC-7E288FBE2B9E}"/>
              </a:ext>
            </a:extLst>
          </p:cNvPr>
          <p:cNvSpPr txBox="1"/>
          <p:nvPr/>
        </p:nvSpPr>
        <p:spPr>
          <a:xfrm>
            <a:off x="393918" y="2032829"/>
            <a:ext cx="949107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/>
              <a:t>listes</a:t>
            </a:r>
            <a:br>
              <a:rPr lang="fr-FR" sz="1200" b="1" dirty="0"/>
            </a:br>
            <a:r>
              <a:rPr lang="fr-FR" sz="1200" b="1" dirty="0"/>
              <a:t>académiques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A4E6F5-9E92-5B32-2D62-CD639280C250}"/>
              </a:ext>
            </a:extLst>
          </p:cNvPr>
          <p:cNvSpPr txBox="1"/>
          <p:nvPr/>
        </p:nvSpPr>
        <p:spPr>
          <a:xfrm>
            <a:off x="2445564" y="2166179"/>
            <a:ext cx="921045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b="1" dirty="0"/>
              <a:t>listes</a:t>
            </a:r>
            <a:br>
              <a:rPr lang="fr-FR" sz="1200" b="1" dirty="0"/>
            </a:br>
            <a:r>
              <a:rPr lang="fr-FR" sz="1200" b="1" dirty="0"/>
              <a:t>nationales</a:t>
            </a:r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03B4C5AB-9F43-BA9E-D3BE-00823CC3ADA7}"/>
              </a:ext>
            </a:extLst>
          </p:cNvPr>
          <p:cNvCxnSpPr>
            <a:cxnSpLocks/>
            <a:stCxn id="1038" idx="0"/>
            <a:endCxn id="1026" idx="3"/>
          </p:cNvCxnSpPr>
          <p:nvPr/>
        </p:nvCxnSpPr>
        <p:spPr>
          <a:xfrm rot="16200000" flipV="1">
            <a:off x="5735526" y="1411004"/>
            <a:ext cx="1015697" cy="154706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D723A556-C478-8063-B5C0-34F63F0C57A4}"/>
              </a:ext>
            </a:extLst>
          </p:cNvPr>
          <p:cNvCxnSpPr>
            <a:cxnSpLocks/>
            <a:stCxn id="1038" idx="3"/>
            <a:endCxn id="51" idx="2"/>
          </p:cNvCxnSpPr>
          <p:nvPr/>
        </p:nvCxnSpPr>
        <p:spPr>
          <a:xfrm flipV="1">
            <a:off x="8124853" y="2048907"/>
            <a:ext cx="902270" cy="149844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DF5538C4-0B95-70D1-2BF3-BE331EDBBBE5}"/>
              </a:ext>
            </a:extLst>
          </p:cNvPr>
          <p:cNvCxnSpPr>
            <a:cxnSpLocks/>
            <a:stCxn id="1038" idx="3"/>
            <a:endCxn id="49" idx="2"/>
          </p:cNvCxnSpPr>
          <p:nvPr/>
        </p:nvCxnSpPr>
        <p:spPr>
          <a:xfrm flipV="1">
            <a:off x="8124853" y="2075439"/>
            <a:ext cx="2876489" cy="1471909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Vecteur Stock engrenages picto vecteurs 2 | Adobe Stock">
            <a:extLst>
              <a:ext uri="{FF2B5EF4-FFF2-40B4-BE49-F238E27FC236}">
                <a16:creationId xmlns:a16="http://schemas.microsoft.com/office/drawing/2014/main" id="{524EF999-419C-B109-5130-CCE1AC28A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452" y="2917822"/>
            <a:ext cx="896453" cy="4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B16E028-BBFE-BDC6-4B74-EA792A031B79}"/>
              </a:ext>
            </a:extLst>
          </p:cNvPr>
          <p:cNvSpPr txBox="1"/>
          <p:nvPr/>
        </p:nvSpPr>
        <p:spPr>
          <a:xfrm>
            <a:off x="5938136" y="3348863"/>
            <a:ext cx="1471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C76829"/>
                </a:solidFill>
              </a:rPr>
              <a:t>filter.exe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FE5E6E5-4903-8169-B73A-A53E14BD73DA}"/>
              </a:ext>
            </a:extLst>
          </p:cNvPr>
          <p:cNvGrpSpPr/>
          <p:nvPr/>
        </p:nvGrpSpPr>
        <p:grpSpPr>
          <a:xfrm>
            <a:off x="10103292" y="312391"/>
            <a:ext cx="1796101" cy="1763048"/>
            <a:chOff x="10399087" y="312391"/>
            <a:chExt cx="1796101" cy="176304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A41E9B2E-8469-A1DD-60A4-89DE092B70BB}"/>
                </a:ext>
              </a:extLst>
            </p:cNvPr>
            <p:cNvSpPr txBox="1"/>
            <p:nvPr/>
          </p:nvSpPr>
          <p:spPr>
            <a:xfrm>
              <a:off x="10399087" y="312391"/>
              <a:ext cx="1796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test &amp; contrôle</a:t>
              </a: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26AB684C-7C34-BAFA-AC3F-EE0AEE6F2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33065" y="734787"/>
              <a:ext cx="928144" cy="1340652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EB1F40B-C462-561A-7554-2348A6F54BB1}"/>
              </a:ext>
            </a:extLst>
          </p:cNvPr>
          <p:cNvGrpSpPr/>
          <p:nvPr/>
        </p:nvGrpSpPr>
        <p:grpSpPr>
          <a:xfrm>
            <a:off x="8301668" y="313835"/>
            <a:ext cx="1450910" cy="1735072"/>
            <a:chOff x="8142272" y="313835"/>
            <a:chExt cx="1450910" cy="1735072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8671C8-9262-8E64-C394-00187F2E652C}"/>
                </a:ext>
              </a:extLst>
            </p:cNvPr>
            <p:cNvSpPr txBox="1"/>
            <p:nvPr/>
          </p:nvSpPr>
          <p:spPr>
            <a:xfrm>
              <a:off x="8142272" y="313835"/>
              <a:ext cx="1450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affichage</a:t>
              </a:r>
            </a:p>
          </p:txBody>
        </p:sp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802663F8-F085-8623-62FD-5B9581AD1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03655" y="708255"/>
              <a:ext cx="928144" cy="1340652"/>
            </a:xfrm>
            <a:prstGeom prst="rect">
              <a:avLst/>
            </a:prstGeom>
          </p:spPr>
        </p:pic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A8086E1E-619E-B1C3-8506-E06617087CF5}"/>
              </a:ext>
            </a:extLst>
          </p:cNvPr>
          <p:cNvGrpSpPr/>
          <p:nvPr/>
        </p:nvGrpSpPr>
        <p:grpSpPr>
          <a:xfrm>
            <a:off x="4619577" y="1047043"/>
            <a:ext cx="935769" cy="1181623"/>
            <a:chOff x="4543237" y="1047043"/>
            <a:chExt cx="935769" cy="1181623"/>
          </a:xfrm>
        </p:grpSpPr>
        <p:pic>
          <p:nvPicPr>
            <p:cNvPr id="1026" name="Picture 2" descr="Database | Bruker">
              <a:extLst>
                <a:ext uri="{FF2B5EF4-FFF2-40B4-BE49-F238E27FC236}">
                  <a16:creationId xmlns:a16="http://schemas.microsoft.com/office/drawing/2014/main" id="{8A9B42D9-3C2D-FDB0-602E-FADB39ADD4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26" r="15523" b="1670"/>
            <a:stretch/>
          </p:blipFill>
          <p:spPr bwMode="auto">
            <a:xfrm>
              <a:off x="4543237" y="1124708"/>
              <a:ext cx="850265" cy="1103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Alumio | The leader in IBM DB2 integrations">
              <a:extLst>
                <a:ext uri="{FF2B5EF4-FFF2-40B4-BE49-F238E27FC236}">
                  <a16:creationId xmlns:a16="http://schemas.microsoft.com/office/drawing/2014/main" id="{CF75D094-DFFC-28E3-5529-CBC5B4C4B7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16" t="5676" r="24954" b="5616"/>
            <a:stretch/>
          </p:blipFill>
          <p:spPr bwMode="auto">
            <a:xfrm>
              <a:off x="5109045" y="1047043"/>
              <a:ext cx="369961" cy="368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71881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20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 Aubry</dc:creator>
  <cp:lastModifiedBy>Pascal Aubry</cp:lastModifiedBy>
  <cp:revision>2</cp:revision>
  <dcterms:created xsi:type="dcterms:W3CDTF">2022-12-01T09:13:33Z</dcterms:created>
  <dcterms:modified xsi:type="dcterms:W3CDTF">2023-12-22T10:59:16Z</dcterms:modified>
</cp:coreProperties>
</file>