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B46EF-00B7-5E8A-39CB-45E336366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EF4A6-B672-3C17-E22B-07C7C533A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F78C2-CF90-6261-2D33-6649B714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35829-9EE4-D6EA-9279-A6FB5A69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3BE94-F60A-63C7-62E3-3B0A4FE1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7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D40-71B5-1A82-A4D3-B1101DEB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13B6B3-1E97-D335-7142-3977382CF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3574A-4A39-1817-0C4F-DB9F8354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96CB1-050A-E5A9-763F-4DB4682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757CA-8217-1287-EBFD-2B664175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56AA5A-50DD-9976-5619-97D678E7C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70B40-9CB8-699C-5736-85549D84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6723A-4E1C-C1BB-4127-A485E336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AE747-A1A4-B978-1BB9-4D661DA7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BAC49-6A16-7427-697A-B4905F6A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CACAE-E7DB-1C96-E3EA-0C33D1DE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1DEF1-ED9B-AE7F-C126-0BCBF375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17BA6A-85A6-F990-196D-AEA23C9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1BCED-1169-AACC-6C2E-15B56AE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37BA2-9290-F831-2593-CDA9FF9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44848-A100-9CAF-7B78-A11C1695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8E776D-1E42-CE77-6C17-32918EF3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1188C-DC77-B31D-62BE-446F67A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12624-39F1-F01B-B676-3708876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C0739-83BD-3FAF-83EA-CF2595BE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6815A-F4B4-8F80-4959-B424CA00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A8004-FF6B-3D70-127D-DDA51F49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7CA1BF-1242-6F8A-63C1-1A4DCCF70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3F312-31EA-84A2-AC67-3E8E01AA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F84DC-5A9F-2898-5235-95DCFEBA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C9B93-A64A-AD91-B17C-FA012A90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9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B9A8E-EDC7-7705-6332-63BC94B4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0A4E7-8DE7-F005-A0AC-7DBE02E2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C52C3-BCFA-D873-D4A4-4C59A3D9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826FB9-E231-96BC-9635-BE32C7F40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4B7155-4C3C-B8CA-E515-B811D3CC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C087E0-092D-059A-7204-AE9E9ED4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ADA8EA-AB55-DD8D-2FA2-44EFCF61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FC3AFC-E19D-2829-19A6-FACAA6F0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8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6F0B-D581-3847-AAD7-8211446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75960C-550C-194F-DC17-E691417E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24B52-29E8-1E5F-15EB-A5772156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04F762-17C2-1C60-0831-B9F2FBC2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7D3BA5-D082-D33E-8D1B-5BD36B29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EB318-735A-7F38-7D5C-A8292EB6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8BEAC6-EEFA-A9D7-E23A-227CE983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0BB3C-843D-A4E3-3A41-C0956EB8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D04ED-DCFC-1F85-531F-E3E7DB72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DC044-3DFC-5C0F-5388-7A4C61F6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3AD158-FE7A-0822-D8C4-61F18DFE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CF510B-2769-330B-D7DF-FE16AB58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85650C-782F-0798-75C7-23380885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D7E6-78EF-0DFF-17C2-00D65B6D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085FC3-3743-9D07-8F89-23AFA21CE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481C8B-20B2-423E-839A-8CBFC577B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61A179-B642-9FFD-9DCD-6ECD8D66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F34EEC-EF4A-3A9A-7B2C-1943440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4DBEA9-D274-FD4E-B166-52FB16B6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17D0E1-5E79-F36D-24F6-FB90ED25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513CD-E7DB-EA0D-60EE-31805CE4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6B380-4AAD-2104-A927-13F9538D5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6331-7191-4CBF-B76E-82DD01E3DBD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EB2A9-41ED-A7AD-3939-84A897D5C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1510A-C757-9636-4A8B-6CD10F21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912D-F23B-48D2-8696-913A2427830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1FCDF74-87A9-B76C-665B-F060CCCF67D0}"/>
              </a:ext>
            </a:extLst>
          </p:cNvPr>
          <p:cNvSpPr txBox="1"/>
          <p:nvPr/>
        </p:nvSpPr>
        <p:spPr>
          <a:xfrm>
            <a:off x="193040" y="0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estimation becomes more precise with more complex approaches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FE7122-C06E-1310-F1A5-1CC142F9E9D4}"/>
              </a:ext>
            </a:extLst>
          </p:cNvPr>
          <p:cNvSpPr txBox="1"/>
          <p:nvPr/>
        </p:nvSpPr>
        <p:spPr>
          <a:xfrm>
            <a:off x="121920" y="4856510"/>
            <a:ext cx="118770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models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the significance of a network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nestedness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compared to randomly generated network, called null model. In null model 1 the probability of edge occurrence is calculated from the total number of “1s” divided by total number of cells. Null model 2 is less general as the probability of each cell being occupied is the average of the probability of occupancy of its row and column. Thus, null model 2 contains more data specific information of the original network, as the averages are taken over subsets instead of the whole set. Therefore, null model 2 contains also more structural information of the original network.</a:t>
            </a: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estimation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simulation distribution was obtained by simulating each model for 1000 times, The p-value was then calculated by a Gaussian approximation of these distribution. We see that simulation with the more complex null model result in a p-value that seems of higher representative power for the network.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D4C2AD-2C6D-796E-4967-F301D7FC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703043"/>
            <a:ext cx="5552168" cy="416295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E77CE0D-4676-F560-789A-4AEA60CB9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48" y="693558"/>
            <a:ext cx="5552168" cy="416295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BD1CB53-D5DA-7EFD-BA53-7D5EEA923580}"/>
              </a:ext>
            </a:extLst>
          </p:cNvPr>
          <p:cNvSpPr txBox="1"/>
          <p:nvPr/>
        </p:nvSpPr>
        <p:spPr>
          <a:xfrm>
            <a:off x="6573520" y="914400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Null Model 2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Gaussian Approximation</a:t>
            </a:r>
          </a:p>
          <a:p>
            <a:r>
              <a:rPr lang="en-GB" dirty="0">
                <a:solidFill>
                  <a:srgbClr val="00FF00"/>
                </a:solidFill>
              </a:rPr>
              <a:t>Simulation distribution</a:t>
            </a:r>
          </a:p>
          <a:p>
            <a:r>
              <a:rPr lang="en-GB" dirty="0">
                <a:solidFill>
                  <a:srgbClr val="FF0000"/>
                </a:solidFill>
              </a:rPr>
              <a:t>P-Value = 0.07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05CCA67-F1B6-0CB8-D7E4-598667632E24}"/>
              </a:ext>
            </a:extLst>
          </p:cNvPr>
          <p:cNvSpPr txBox="1"/>
          <p:nvPr/>
        </p:nvSpPr>
        <p:spPr>
          <a:xfrm>
            <a:off x="731520" y="920906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Null Model 1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Gaussian Approximation</a:t>
            </a:r>
          </a:p>
          <a:p>
            <a:r>
              <a:rPr lang="en-GB" dirty="0">
                <a:solidFill>
                  <a:srgbClr val="00FF00"/>
                </a:solidFill>
              </a:rPr>
              <a:t>Simulation distribution</a:t>
            </a:r>
          </a:p>
          <a:p>
            <a:r>
              <a:rPr lang="en-GB" dirty="0">
                <a:solidFill>
                  <a:srgbClr val="FF0000"/>
                </a:solidFill>
              </a:rPr>
              <a:t>P-Value = 10^-6</a:t>
            </a:r>
          </a:p>
        </p:txBody>
      </p:sp>
    </p:spTree>
    <p:extLst>
      <p:ext uri="{BB962C8B-B14F-4D97-AF65-F5344CB8AC3E}">
        <p14:creationId xmlns:p14="http://schemas.microsoft.com/office/powerpoint/2010/main" val="162822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Bärtschi</dc:creator>
  <cp:lastModifiedBy>Pascal Bärtschi</cp:lastModifiedBy>
  <cp:revision>1</cp:revision>
  <dcterms:created xsi:type="dcterms:W3CDTF">2022-12-08T15:49:50Z</dcterms:created>
  <dcterms:modified xsi:type="dcterms:W3CDTF">2022-12-08T16:31:22Z</dcterms:modified>
</cp:coreProperties>
</file>